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2" r:id="rId3"/>
    <p:sldMasterId id="2147483674" r:id="rId4"/>
    <p:sldMasterId id="2147483676" r:id="rId5"/>
    <p:sldMasterId id="2147483678" r:id="rId6"/>
    <p:sldMasterId id="2147483680" r:id="rId7"/>
    <p:sldMasterId id="2147483682" r:id="rId8"/>
    <p:sldMasterId id="2147483694" r:id="rId9"/>
    <p:sldMasterId id="2147483696" r:id="rId10"/>
    <p:sldMasterId id="2147483708" r:id="rId11"/>
    <p:sldMasterId id="2147483720" r:id="rId12"/>
  </p:sldMasterIdLst>
  <p:notesMasterIdLst>
    <p:notesMasterId r:id="rId83"/>
  </p:notesMasterIdLst>
  <p:sldIdLst>
    <p:sldId id="256" r:id="rId13"/>
    <p:sldId id="257" r:id="rId14"/>
    <p:sldId id="258" r:id="rId15"/>
    <p:sldId id="259" r:id="rId16"/>
    <p:sldId id="260" r:id="rId17"/>
    <p:sldId id="261" r:id="rId18"/>
    <p:sldId id="262" r:id="rId19"/>
    <p:sldId id="319"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325"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20" r:id="rId72"/>
    <p:sldId id="313" r:id="rId73"/>
    <p:sldId id="314" r:id="rId74"/>
    <p:sldId id="315" r:id="rId75"/>
    <p:sldId id="316" r:id="rId76"/>
    <p:sldId id="322" r:id="rId77"/>
    <p:sldId id="323" r:id="rId78"/>
    <p:sldId id="324" r:id="rId79"/>
    <p:sldId id="321" r:id="rId80"/>
    <p:sldId id="326" r:id="rId81"/>
    <p:sldId id="327" r:id="rId82"/>
  </p:sldIdLst>
  <p:sldSz cx="7561263" cy="10440988"/>
  <p:notesSz cx="6889750" cy="10021888"/>
  <p:embeddedFontLst>
    <p:embeddedFont>
      <p:font typeface="Quattrocento Sans" panose="020B0604020202020204" charset="0"/>
      <p:regular r:id="rId84"/>
      <p:bold r:id="rId85"/>
      <p:italic r:id="rId86"/>
      <p:boldItalic r:id="rId87"/>
    </p:embeddedFont>
    <p:embeddedFont>
      <p:font typeface="Arial Black" panose="020B0A04020102020204" pitchFamily="34" charset="0"/>
      <p:bold r:id="rId88"/>
    </p:embeddedFont>
    <p:embeddedFont>
      <p:font typeface="Teko" panose="020B0604020202020204" charset="0"/>
      <p:regular r:id="rId89"/>
      <p:bold r:id="rId90"/>
    </p:embeddedFont>
    <p:embeddedFont>
      <p:font typeface="Calibri" panose="020F0502020204030204" pitchFamily="34" charset="0"/>
      <p:regular r:id="rId91"/>
      <p:bold r:id="rId92"/>
      <p:italic r:id="rId93"/>
      <p:boldItalic r:id="rId94"/>
    </p:embeddedFont>
    <p:embeddedFont>
      <p:font typeface="Garamond" panose="02020404030301010803" pitchFamily="18" charset="0"/>
      <p:regular r:id="rId95"/>
      <p:bold r:id="rId96"/>
      <p:italic r:id="rId97"/>
    </p:embeddedFont>
    <p:embeddedFont>
      <p:font typeface="Verdana" panose="020B0604030504040204" pitchFamily="34" charset="0"/>
      <p:regular r:id="rId98"/>
      <p:bold r:id="rId99"/>
      <p:italic r:id="rId100"/>
      <p:boldItalic r:id="rId101"/>
    </p:embeddedFont>
    <p:embeddedFont>
      <p:font typeface="Book Antiqua" panose="02040602050305030304" pitchFamily="18" charset="0"/>
      <p:regular r:id="rId102"/>
      <p:bold r:id="rId103"/>
      <p:italic r:id="rId104"/>
      <p:boldItalic r:id="rId105"/>
    </p:embeddedFont>
    <p:embeddedFont>
      <p:font typeface="Cambria" panose="02040503050406030204" pitchFamily="18" charset="0"/>
      <p:regular r:id="rId106"/>
      <p:bold r:id="rId107"/>
      <p:italic r:id="rId108"/>
      <p:bold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guide id="3" orient="horz" pos="3289">
          <p15:clr>
            <a:srgbClr val="000000"/>
          </p15:clr>
        </p15:guide>
        <p15:guide id="4" pos="2382">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0" roundtripDataSignature="AMtx7mh8dqyPCeY17xUIoF1/VojOTF8+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0"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591258-8B19-4969-B31F-6914642E252F}">
  <a:tblStyle styleId="{85591258-8B19-4969-B31F-6914642E252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468" autoAdjust="0"/>
  </p:normalViewPr>
  <p:slideViewPr>
    <p:cSldViewPr snapToGrid="0">
      <p:cViewPr varScale="1">
        <p:scale>
          <a:sx n="73" d="100"/>
          <a:sy n="73" d="100"/>
        </p:scale>
        <p:origin x="3060" y="6"/>
      </p:cViewPr>
      <p:guideLst>
        <p:guide orient="horz" pos="2880"/>
        <p:guide pos="2160"/>
        <p:guide orient="horz" pos="328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font" Target="fonts/font1.fntdata"/><Relationship Id="rId89" Type="http://schemas.openxmlformats.org/officeDocument/2006/relationships/font" Target="fonts/font6.fntdata"/><Relationship Id="rId112"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font" Target="fonts/font24.fntdata"/><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font" Target="fonts/font4.fntdata"/><Relationship Id="rId102" Type="http://schemas.openxmlformats.org/officeDocument/2006/relationships/font" Target="fonts/font19.fntdata"/><Relationship Id="rId110" Type="http://customschemas.google.com/relationships/presentationmetadata" Target="metadata"/><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font" Target="fonts/font17.fntdata"/><Relationship Id="rId105" Type="http://schemas.openxmlformats.org/officeDocument/2006/relationships/font" Target="fonts/font22.fntdata"/><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font" Target="fonts/font20.fntdata"/><Relationship Id="rId108" Type="http://schemas.openxmlformats.org/officeDocument/2006/relationships/font" Target="fonts/font25.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font" Target="fonts/font23.fntdata"/><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font" Target="fonts/font26.fntdata"/><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font" Target="fonts/font14.fntdata"/><Relationship Id="rId104" Type="http://schemas.openxmlformats.org/officeDocument/2006/relationships/font" Target="fonts/font21.fntdata"/><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oleObject" Target="file:///C:\CUBUK%20ARGE\TKY%20VE%20SP\2024-2028%20STRATEJ&#304;K%20PLAN\2023%20&#304;ZLEM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pieChart>
        <c:varyColors val="1"/>
        <c:ser>
          <c:idx val="0"/>
          <c:order val="0"/>
          <c:tx>
            <c:strRef>
              <c:f>Sayfa5!$D$1</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BA6-44A7-A8B3-7A8FBCB64948}"/>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BA6-44A7-A8B3-7A8FBCB64948}"/>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BA6-44A7-A8B3-7A8FBCB64948}"/>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BA6-44A7-A8B3-7A8FBCB64948}"/>
              </c:ext>
            </c:extLst>
          </c:dPt>
          <c:dLbls>
            <c:dLbl>
              <c:idx val="0"/>
              <c:tx>
                <c:rich>
                  <a:bodyPr/>
                  <a:lstStyle/>
                  <a:p>
                    <a:r>
                      <a:rPr lang="en-US" sz="800" dirty="0"/>
                      <a:t>%10</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8BA6-44A7-A8B3-7A8FBCB64948}"/>
                </c:ext>
                <c:ext xmlns:c15="http://schemas.microsoft.com/office/drawing/2012/chart" uri="{CE6537A1-D6FC-4f65-9D91-7224C49458BB}"/>
              </c:extLst>
            </c:dLbl>
            <c:dLbl>
              <c:idx val="1"/>
              <c:layout>
                <c:manualLayout>
                  <c:x val="-9.8848473499687603E-2"/>
                  <c:y val="0.15087509258327012"/>
                </c:manualLayout>
              </c:layout>
              <c:tx>
                <c:rich>
                  <a:bodyPr/>
                  <a:lstStyle/>
                  <a:p>
                    <a:r>
                      <a:rPr lang="en-US" dirty="0"/>
                      <a:t>%18</a:t>
                    </a:r>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8BA6-44A7-A8B3-7A8FBCB64948}"/>
                </c:ext>
                <c:ext xmlns:c15="http://schemas.microsoft.com/office/drawing/2012/chart" uri="{CE6537A1-D6FC-4f65-9D91-7224C49458BB}"/>
              </c:extLst>
            </c:dLbl>
            <c:dLbl>
              <c:idx val="2"/>
              <c:tx>
                <c:rich>
                  <a:bodyPr/>
                  <a:lstStyle/>
                  <a:p>
                    <a:r>
                      <a:rPr lang="en-US"/>
                      <a:t>%30</a:t>
                    </a:r>
                    <a:endParaRPr lang="en-US" dirty="0"/>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8BA6-44A7-A8B3-7A8FBCB64948}"/>
                </c:ext>
                <c:ext xmlns:c15="http://schemas.microsoft.com/office/drawing/2012/chart" uri="{CE6537A1-D6FC-4f65-9D91-7224C49458BB}"/>
              </c:extLst>
            </c:dLbl>
            <c:dLbl>
              <c:idx val="3"/>
              <c:tx>
                <c:rich>
                  <a:bodyPr/>
                  <a:lstStyle/>
                  <a:p>
                    <a:r>
                      <a:rPr lang="en-US"/>
                      <a:t>%42</a:t>
                    </a:r>
                    <a:endParaRPr lang="en-US" dirty="0"/>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8BA6-44A7-A8B3-7A8FBCB64948}"/>
                </c:ex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Sayfa5!$A$2:$A$5</c:f>
              <c:strCache>
                <c:ptCount val="4"/>
                <c:pt idx="0">
                  <c:v>Gerileme</c:v>
                </c:pt>
                <c:pt idx="1">
                  <c:v>%0-49</c:v>
                </c:pt>
                <c:pt idx="2">
                  <c:v>%50-89,99</c:v>
                </c:pt>
                <c:pt idx="3">
                  <c:v>%90 ve üzeri</c:v>
                </c:pt>
              </c:strCache>
              <c:extLst xmlns:c16r2="http://schemas.microsoft.com/office/drawing/2015/06/chart"/>
            </c:strRef>
          </c:cat>
          <c:val>
            <c:numRef>
              <c:f>Sayfa5!$D$2:$D$5</c:f>
              <c:numCache>
                <c:formatCode>General</c:formatCode>
                <c:ptCount val="4"/>
                <c:pt idx="0">
                  <c:v>1</c:v>
                </c:pt>
                <c:pt idx="1">
                  <c:v>3</c:v>
                </c:pt>
                <c:pt idx="2">
                  <c:v>8</c:v>
                </c:pt>
                <c:pt idx="3">
                  <c:v>9</c:v>
                </c:pt>
              </c:numCache>
            </c:numRef>
          </c:val>
          <c:extLst xmlns:c16r2="http://schemas.microsoft.com/office/drawing/2015/06/chart">
            <c:ext xmlns:c16="http://schemas.microsoft.com/office/drawing/2014/chart" uri="{C3380CC4-5D6E-409C-BE32-E72D297353CC}">
              <c16:uniqueId val="{00000008-8BA6-44A7-A8B3-7A8FBCB6494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6309" cy="501575"/>
          </a:xfrm>
          <a:prstGeom prst="rect">
            <a:avLst/>
          </a:prstGeom>
          <a:noFill/>
          <a:ln>
            <a:noFill/>
          </a:ln>
        </p:spPr>
        <p:txBody>
          <a:bodyPr spcFirstLastPara="1" wrap="square" lIns="92010" tIns="46005" rIns="92010" bIns="46005" anchor="t" anchorCtr="0">
            <a:noAutofit/>
          </a:bodyPr>
          <a:lstStyle>
            <a:lvl1pPr marR="0" lvl="0"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831" y="0"/>
            <a:ext cx="2986309" cy="501575"/>
          </a:xfrm>
          <a:prstGeom prst="rect">
            <a:avLst/>
          </a:prstGeom>
          <a:noFill/>
          <a:ln>
            <a:noFill/>
          </a:ln>
        </p:spPr>
        <p:txBody>
          <a:bodyPr spcFirstLastPara="1" wrap="square" lIns="92010" tIns="46005" rIns="92010" bIns="4600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8654" y="4760958"/>
            <a:ext cx="5512444" cy="4509369"/>
          </a:xfrm>
          <a:prstGeom prst="rect">
            <a:avLst/>
          </a:prstGeom>
          <a:noFill/>
          <a:ln>
            <a:noFill/>
          </a:ln>
        </p:spPr>
        <p:txBody>
          <a:bodyPr spcFirstLastPara="1" wrap="square" lIns="92010" tIns="46005" rIns="92010" bIns="4600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18711"/>
            <a:ext cx="2986309" cy="501575"/>
          </a:xfrm>
          <a:prstGeom prst="rect">
            <a:avLst/>
          </a:prstGeom>
          <a:noFill/>
          <a:ln>
            <a:noFill/>
          </a:ln>
        </p:spPr>
        <p:txBody>
          <a:bodyPr spcFirstLastPara="1" wrap="square" lIns="92010" tIns="46005" rIns="92010" bIns="46005" anchor="b" anchorCtr="0">
            <a:noAutofit/>
          </a:bodyPr>
          <a:lstStyle>
            <a:lvl1pPr marR="0" lvl="0"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831" y="9518711"/>
            <a:ext cx="2986309" cy="501575"/>
          </a:xfrm>
          <a:prstGeom prst="rect">
            <a:avLst/>
          </a:prstGeom>
          <a:noFill/>
          <a:ln>
            <a:noFill/>
          </a:ln>
        </p:spPr>
        <p:txBody>
          <a:bodyPr spcFirstLastPara="1" wrap="square" lIns="92010" tIns="46005" rIns="92010" bIns="46005" anchor="b" anchorCtr="0">
            <a:noAutofit/>
          </a:bodyPr>
          <a:lstStyle/>
          <a:p>
            <a:pPr algn="r">
              <a:buSzPts val="1200"/>
            </a:pPr>
            <a:fld id="{00000000-1234-1234-1234-123412341234}" type="slidenum">
              <a:rPr lang="en-US" sz="1200" smtClean="0">
                <a:latin typeface="Calibri"/>
                <a:ea typeface="Calibri"/>
                <a:cs typeface="Calibri"/>
                <a:sym typeface="Calibri"/>
              </a:rPr>
              <a:pPr algn="r">
                <a:buSzPts val="1200"/>
              </a:pPr>
              <a:t>‹#›</a:t>
            </a:fld>
            <a:endParaRPr lang="en-US"/>
          </a:p>
        </p:txBody>
      </p:sp>
    </p:spTree>
    <p:extLst>
      <p:ext uri="{BB962C8B-B14F-4D97-AF65-F5344CB8AC3E}">
        <p14:creationId xmlns:p14="http://schemas.microsoft.com/office/powerpoint/2010/main" val="447773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489" name="Google Shape;489;p1: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90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9: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01" name="Google Shape;601;p9:notes"/>
          <p:cNvSpPr txBox="1">
            <a:spLocks noGrp="1"/>
          </p:cNvSpPr>
          <p:nvPr>
            <p:ph type="body" idx="1"/>
          </p:nvPr>
        </p:nvSpPr>
        <p:spPr>
          <a:xfrm>
            <a:off x="688654" y="4760958"/>
            <a:ext cx="5512444" cy="4509369"/>
          </a:xfrm>
          <a:prstGeom prst="rect">
            <a:avLst/>
          </a:prstGeom>
          <a:noFill/>
          <a:ln>
            <a:noFill/>
          </a:ln>
        </p:spPr>
        <p:txBody>
          <a:bodyPr spcFirstLastPara="1" wrap="square" lIns="92010" tIns="46005" rIns="92010" bIns="46005" anchor="t" anchorCtr="0">
            <a:noAutofit/>
          </a:bodyPr>
          <a:lstStyle/>
          <a:p>
            <a:pPr marL="0" indent="0"/>
            <a:endParaRPr/>
          </a:p>
        </p:txBody>
      </p:sp>
      <p:sp>
        <p:nvSpPr>
          <p:cNvPr id="602" name="Google Shape;602;p9:notes"/>
          <p:cNvSpPr txBox="1"/>
          <p:nvPr/>
        </p:nvSpPr>
        <p:spPr>
          <a:xfrm>
            <a:off x="3901831" y="9518711"/>
            <a:ext cx="2986309" cy="501575"/>
          </a:xfrm>
          <a:prstGeom prst="rect">
            <a:avLst/>
          </a:prstGeom>
          <a:noFill/>
          <a:ln>
            <a:noFill/>
          </a:ln>
        </p:spPr>
        <p:txBody>
          <a:bodyPr spcFirstLastPara="1" wrap="square" lIns="92010" tIns="46005" rIns="92010" bIns="46005"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10</a:t>
            </a:fld>
            <a:endParaRPr/>
          </a:p>
        </p:txBody>
      </p:sp>
    </p:spTree>
    <p:extLst>
      <p:ext uri="{BB962C8B-B14F-4D97-AF65-F5344CB8AC3E}">
        <p14:creationId xmlns:p14="http://schemas.microsoft.com/office/powerpoint/2010/main" val="72914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618" name="Google Shape;618;p10: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09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1: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632" name="Google Shape;632;p11: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69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2: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643" name="Google Shape;643;p12: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77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13: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76" name="Google Shape;676;p13:notes"/>
          <p:cNvSpPr txBox="1">
            <a:spLocks noGrp="1"/>
          </p:cNvSpPr>
          <p:nvPr>
            <p:ph type="body" idx="1"/>
          </p:nvPr>
        </p:nvSpPr>
        <p:spPr>
          <a:xfrm>
            <a:off x="688654" y="4760958"/>
            <a:ext cx="5512444" cy="4509369"/>
          </a:xfrm>
          <a:prstGeom prst="rect">
            <a:avLst/>
          </a:prstGeom>
          <a:noFill/>
          <a:ln>
            <a:noFill/>
          </a:ln>
        </p:spPr>
        <p:txBody>
          <a:bodyPr spcFirstLastPara="1" wrap="square" lIns="92010" tIns="46005" rIns="92010" bIns="46005" anchor="t" anchorCtr="0">
            <a:noAutofit/>
          </a:bodyPr>
          <a:lstStyle/>
          <a:p>
            <a:pPr marL="0" indent="0"/>
            <a:endParaRPr/>
          </a:p>
        </p:txBody>
      </p:sp>
      <p:sp>
        <p:nvSpPr>
          <p:cNvPr id="677" name="Google Shape;677;p13:notes"/>
          <p:cNvSpPr txBox="1"/>
          <p:nvPr/>
        </p:nvSpPr>
        <p:spPr>
          <a:xfrm>
            <a:off x="3901831" y="9518711"/>
            <a:ext cx="2986309" cy="501575"/>
          </a:xfrm>
          <a:prstGeom prst="rect">
            <a:avLst/>
          </a:prstGeom>
          <a:noFill/>
          <a:ln>
            <a:noFill/>
          </a:ln>
        </p:spPr>
        <p:txBody>
          <a:bodyPr spcFirstLastPara="1" wrap="square" lIns="92010" tIns="46005" rIns="92010" bIns="46005"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14</a:t>
            </a:fld>
            <a:endParaRPr/>
          </a:p>
        </p:txBody>
      </p:sp>
    </p:spTree>
    <p:extLst>
      <p:ext uri="{BB962C8B-B14F-4D97-AF65-F5344CB8AC3E}">
        <p14:creationId xmlns:p14="http://schemas.microsoft.com/office/powerpoint/2010/main" val="162375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14: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693" name="Google Shape;693;p14: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83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5: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01" name="Google Shape;701;p15: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78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6: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20" name="Google Shape;720;p16: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82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7: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35" name="Google Shape;735;p17: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447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8: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48" name="Google Shape;748;p18: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39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06" name="Google Shape;506;p2: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86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9: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58" name="Google Shape;758;p19: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5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20: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67" name="Google Shape;767;p20: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711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1: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77" name="Google Shape;777;p21: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80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22: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84" name="Google Shape;784;p22: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84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3: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92" name="Google Shape;792;p23: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921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4: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798" name="Google Shape;798;p24: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847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5: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05" name="Google Shape;805;p25: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765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26: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13" name="Google Shape;813;p26: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0347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7: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33" name="Google Shape;833;p27: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744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28: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40" name="Google Shape;840;p28: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967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15" name="Google Shape;515;p3: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5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29: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51" name="Google Shape;851;p29: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257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30: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58" name="Google Shape;858;p30: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494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1: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68" name="Google Shape;868;p31: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278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32: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78" name="Google Shape;878;p32: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584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33: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894" name="Google Shape;894;p33: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000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34: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06" name="Google Shape;906;p34: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6832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35: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18" name="Google Shape;918;p35: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10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36: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29" name="Google Shape;929;p36: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243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7: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36" name="Google Shape;936;p37: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30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38: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46" name="Google Shape;946;p38: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80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29" name="Google Shape;529;p4: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120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39: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54" name="Google Shape;954;p39: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658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40: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60" name="Google Shape;960;p40: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961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41: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68" name="Google Shape;968;p41: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886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42: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74" name="Google Shape;974;p42: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353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43: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83" name="Google Shape;983;p43: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33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44: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991" name="Google Shape;991;p44: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437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45: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003" name="Google Shape;1003;p45: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675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6: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011" name="Google Shape;1011;p46: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677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47: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024" name="Google Shape;1024;p47: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376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48: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35" name="Google Shape;1035;p48:notes"/>
          <p:cNvSpPr txBox="1">
            <a:spLocks noGrp="1"/>
          </p:cNvSpPr>
          <p:nvPr>
            <p:ph type="body" idx="1"/>
          </p:nvPr>
        </p:nvSpPr>
        <p:spPr>
          <a:xfrm>
            <a:off x="688654" y="4760958"/>
            <a:ext cx="5512444" cy="4509369"/>
          </a:xfrm>
          <a:prstGeom prst="rect">
            <a:avLst/>
          </a:prstGeom>
          <a:noFill/>
          <a:ln>
            <a:noFill/>
          </a:ln>
        </p:spPr>
        <p:txBody>
          <a:bodyPr spcFirstLastPara="1" wrap="square" lIns="92010" tIns="46005" rIns="92010" bIns="46005" anchor="t" anchorCtr="0">
            <a:noAutofit/>
          </a:bodyPr>
          <a:lstStyle/>
          <a:p>
            <a:pPr marL="0" indent="0"/>
            <a:endParaRPr/>
          </a:p>
        </p:txBody>
      </p:sp>
      <p:sp>
        <p:nvSpPr>
          <p:cNvPr id="1036" name="Google Shape;1036;p48:notes"/>
          <p:cNvSpPr txBox="1"/>
          <p:nvPr/>
        </p:nvSpPr>
        <p:spPr>
          <a:xfrm>
            <a:off x="3901831" y="9518711"/>
            <a:ext cx="2986309" cy="501575"/>
          </a:xfrm>
          <a:prstGeom prst="rect">
            <a:avLst/>
          </a:prstGeom>
          <a:noFill/>
          <a:ln>
            <a:noFill/>
          </a:ln>
        </p:spPr>
        <p:txBody>
          <a:bodyPr spcFirstLastPara="1" wrap="square" lIns="92010" tIns="46005" rIns="92010" bIns="46005"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50</a:t>
            </a:fld>
            <a:endParaRPr/>
          </a:p>
        </p:txBody>
      </p:sp>
    </p:spTree>
    <p:extLst>
      <p:ext uri="{BB962C8B-B14F-4D97-AF65-F5344CB8AC3E}">
        <p14:creationId xmlns:p14="http://schemas.microsoft.com/office/powerpoint/2010/main" val="238430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42" name="Google Shape;542;p5: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879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49: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052" name="Google Shape;1052;p49: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097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50: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061" name="Google Shape;1061;p50: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72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51: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084" name="Google Shape;1084;p51: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1927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52: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94" name="Google Shape;1094;p52:notes"/>
          <p:cNvSpPr txBox="1">
            <a:spLocks noGrp="1"/>
          </p:cNvSpPr>
          <p:nvPr>
            <p:ph type="body" idx="1"/>
          </p:nvPr>
        </p:nvSpPr>
        <p:spPr>
          <a:xfrm>
            <a:off x="688654" y="4760958"/>
            <a:ext cx="5512444" cy="4509369"/>
          </a:xfrm>
          <a:prstGeom prst="rect">
            <a:avLst/>
          </a:prstGeom>
          <a:noFill/>
          <a:ln>
            <a:noFill/>
          </a:ln>
        </p:spPr>
        <p:txBody>
          <a:bodyPr spcFirstLastPara="1" wrap="square" lIns="92010" tIns="46005" rIns="92010" bIns="46005" anchor="t" anchorCtr="0">
            <a:noAutofit/>
          </a:bodyPr>
          <a:lstStyle/>
          <a:p>
            <a:pPr marL="0" indent="0"/>
            <a:endParaRPr/>
          </a:p>
        </p:txBody>
      </p:sp>
      <p:sp>
        <p:nvSpPr>
          <p:cNvPr id="1095" name="Google Shape;1095;p52:notes"/>
          <p:cNvSpPr txBox="1"/>
          <p:nvPr/>
        </p:nvSpPr>
        <p:spPr>
          <a:xfrm>
            <a:off x="3901831" y="9518711"/>
            <a:ext cx="2986309" cy="501575"/>
          </a:xfrm>
          <a:prstGeom prst="rect">
            <a:avLst/>
          </a:prstGeom>
          <a:noFill/>
          <a:ln>
            <a:noFill/>
          </a:ln>
        </p:spPr>
        <p:txBody>
          <a:bodyPr spcFirstLastPara="1" wrap="square" lIns="92010" tIns="46005" rIns="92010" bIns="46005"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54</a:t>
            </a:fld>
            <a:endParaRPr/>
          </a:p>
        </p:txBody>
      </p:sp>
    </p:spTree>
    <p:extLst>
      <p:ext uri="{BB962C8B-B14F-4D97-AF65-F5344CB8AC3E}">
        <p14:creationId xmlns:p14="http://schemas.microsoft.com/office/powerpoint/2010/main" val="10822643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53: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111" name="Google Shape;1111;p53: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635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54: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121" name="Google Shape;1121;p54: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873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55: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130" name="Google Shape;1130;p55: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601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56: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138" name="Google Shape;1138;p56: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943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57: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146" name="Google Shape;1146;p57: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7817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58: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154" name="Google Shape;1154;p58: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93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55" name="Google Shape;555;p6: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276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59: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71" name="Google Shape;1171;p59:notes"/>
          <p:cNvSpPr txBox="1">
            <a:spLocks noGrp="1"/>
          </p:cNvSpPr>
          <p:nvPr>
            <p:ph type="body" idx="1"/>
          </p:nvPr>
        </p:nvSpPr>
        <p:spPr>
          <a:xfrm>
            <a:off x="688654" y="4760958"/>
            <a:ext cx="5512444" cy="4509369"/>
          </a:xfrm>
          <a:prstGeom prst="rect">
            <a:avLst/>
          </a:prstGeom>
          <a:noFill/>
          <a:ln>
            <a:noFill/>
          </a:ln>
        </p:spPr>
        <p:txBody>
          <a:bodyPr spcFirstLastPara="1" wrap="square" lIns="92010" tIns="46005" rIns="92010" bIns="46005" anchor="t" anchorCtr="0">
            <a:noAutofit/>
          </a:bodyPr>
          <a:lstStyle/>
          <a:p>
            <a:pPr marL="0" indent="0"/>
            <a:endParaRPr/>
          </a:p>
        </p:txBody>
      </p:sp>
      <p:sp>
        <p:nvSpPr>
          <p:cNvPr id="1172" name="Google Shape;1172;p59:notes"/>
          <p:cNvSpPr txBox="1"/>
          <p:nvPr/>
        </p:nvSpPr>
        <p:spPr>
          <a:xfrm>
            <a:off x="3901831" y="9518711"/>
            <a:ext cx="2986309" cy="501575"/>
          </a:xfrm>
          <a:prstGeom prst="rect">
            <a:avLst/>
          </a:prstGeom>
          <a:noFill/>
          <a:ln>
            <a:noFill/>
          </a:ln>
        </p:spPr>
        <p:txBody>
          <a:bodyPr spcFirstLastPara="1" wrap="square" lIns="92010" tIns="46005" rIns="92010" bIns="46005"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62</a:t>
            </a:fld>
            <a:endParaRPr/>
          </a:p>
        </p:txBody>
      </p:sp>
    </p:spTree>
    <p:extLst>
      <p:ext uri="{BB962C8B-B14F-4D97-AF65-F5344CB8AC3E}">
        <p14:creationId xmlns:p14="http://schemas.microsoft.com/office/powerpoint/2010/main" val="3068771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60: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188" name="Google Shape;1188;p60: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4770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61: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202" name="Google Shape;1202;p61: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5928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63: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222" name="Google Shape;1222;p63: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692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62: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1213" name="Google Shape;1213;p62: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67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7: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68" name="Google Shape;568;p7: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27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7: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68" name="Google Shape;568;p7: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25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notes"/>
          <p:cNvSpPr txBox="1">
            <a:spLocks noGrp="1"/>
          </p:cNvSpPr>
          <p:nvPr>
            <p:ph type="body" idx="1"/>
          </p:nvPr>
        </p:nvSpPr>
        <p:spPr>
          <a:xfrm>
            <a:off x="688654" y="4760958"/>
            <a:ext cx="5512444" cy="4509369"/>
          </a:xfrm>
          <a:prstGeom prst="rect">
            <a:avLst/>
          </a:prstGeom>
        </p:spPr>
        <p:txBody>
          <a:bodyPr spcFirstLastPara="1" wrap="square" lIns="92010" tIns="46005" rIns="92010" bIns="46005" anchor="t" anchorCtr="0">
            <a:noAutofit/>
          </a:bodyPr>
          <a:lstStyle/>
          <a:p>
            <a:pPr marL="0" indent="0"/>
            <a:endParaRPr/>
          </a:p>
        </p:txBody>
      </p:sp>
      <p:sp>
        <p:nvSpPr>
          <p:cNvPr id="590" name="Google Shape;590;p8:notes"/>
          <p:cNvSpPr>
            <a:spLocks noGrp="1" noRot="1" noChangeAspect="1"/>
          </p:cNvSpPr>
          <p:nvPr>
            <p:ph type="sldImg" idx="2"/>
          </p:nvPr>
        </p:nvSpPr>
        <p:spPr>
          <a:xfrm>
            <a:off x="2084388" y="750888"/>
            <a:ext cx="2722562"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24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567095" y="3243492"/>
            <a:ext cx="6427074" cy="223804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134190" y="5916560"/>
            <a:ext cx="5292884" cy="2668252"/>
          </a:xfrm>
          <a:prstGeom prst="rect">
            <a:avLst/>
          </a:prstGeom>
          <a:noFill/>
          <a:ln>
            <a:noFill/>
          </a:ln>
        </p:spPr>
        <p:txBody>
          <a:bodyPr spcFirstLastPara="1" wrap="square" lIns="91425" tIns="45700" rIns="91425" bIns="4570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1"/>
              </a:spcBef>
              <a:spcAft>
                <a:spcPts val="0"/>
              </a:spcAft>
              <a:buClr>
                <a:srgbClr val="888888"/>
              </a:buClr>
              <a:buSzPts val="2205"/>
              <a:buNone/>
              <a:defRPr>
                <a:solidFill>
                  <a:srgbClr val="888888"/>
                </a:solidFill>
              </a:defRPr>
            </a:lvl6pPr>
            <a:lvl7pPr lvl="6" algn="ctr">
              <a:spcBef>
                <a:spcPts val="441"/>
              </a:spcBef>
              <a:spcAft>
                <a:spcPts val="0"/>
              </a:spcAft>
              <a:buClr>
                <a:srgbClr val="888888"/>
              </a:buClr>
              <a:buSzPts val="2205"/>
              <a:buNone/>
              <a:defRPr>
                <a:solidFill>
                  <a:srgbClr val="888888"/>
                </a:solidFill>
              </a:defRPr>
            </a:lvl7pPr>
            <a:lvl8pPr lvl="7" algn="ctr">
              <a:spcBef>
                <a:spcPts val="441"/>
              </a:spcBef>
              <a:spcAft>
                <a:spcPts val="0"/>
              </a:spcAft>
              <a:buClr>
                <a:srgbClr val="888888"/>
              </a:buClr>
              <a:buSzPts val="2205"/>
              <a:buNone/>
              <a:defRPr>
                <a:solidFill>
                  <a:srgbClr val="888888"/>
                </a:solidFill>
              </a:defRPr>
            </a:lvl8pPr>
            <a:lvl9pPr lvl="8" algn="ctr">
              <a:spcBef>
                <a:spcPts val="441"/>
              </a:spcBef>
              <a:spcAft>
                <a:spcPts val="0"/>
              </a:spcAft>
              <a:buClr>
                <a:srgbClr val="888888"/>
              </a:buClr>
              <a:buSzPts val="2205"/>
              <a:buNone/>
              <a:defRPr>
                <a:solidFill>
                  <a:srgbClr val="888888"/>
                </a:solidFill>
              </a:defRPr>
            </a:lvl9pPr>
          </a:lstStyle>
          <a:p>
            <a:endParaRPr/>
          </a:p>
        </p:txBody>
      </p:sp>
      <p:sp>
        <p:nvSpPr>
          <p:cNvPr id="18" name="Google Shape;18;p65"/>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72"/>
        <p:cNvGrpSpPr/>
        <p:nvPr/>
      </p:nvGrpSpPr>
      <p:grpSpPr>
        <a:xfrm>
          <a:off x="0" y="0"/>
          <a:ext cx="0" cy="0"/>
          <a:chOff x="0" y="0"/>
          <a:chExt cx="0" cy="0"/>
        </a:xfrm>
      </p:grpSpPr>
      <p:sp>
        <p:nvSpPr>
          <p:cNvPr id="73" name="Google Shape;73;p116"/>
          <p:cNvSpPr txBox="1">
            <a:spLocks noGrp="1"/>
          </p:cNvSpPr>
          <p:nvPr>
            <p:ph type="title"/>
          </p:nvPr>
        </p:nvSpPr>
        <p:spPr>
          <a:xfrm>
            <a:off x="597288" y="6709302"/>
            <a:ext cx="6427074" cy="207369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41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6"/>
          <p:cNvSpPr txBox="1">
            <a:spLocks noGrp="1"/>
          </p:cNvSpPr>
          <p:nvPr>
            <p:ph type="body" idx="1"/>
          </p:nvPr>
        </p:nvSpPr>
        <p:spPr>
          <a:xfrm>
            <a:off x="597288" y="4425352"/>
            <a:ext cx="6427074" cy="2283965"/>
          </a:xfrm>
          <a:prstGeom prst="rect">
            <a:avLst/>
          </a:prstGeom>
          <a:noFill/>
          <a:ln>
            <a:noFill/>
          </a:ln>
        </p:spPr>
        <p:txBody>
          <a:bodyPr spcFirstLastPara="1" wrap="square" lIns="91425" tIns="45700" rIns="91425" bIns="45700" anchor="b" anchorCtr="0">
            <a:noAutofit/>
          </a:bodyPr>
          <a:lstStyle>
            <a:lvl1pPr marL="457200" lvl="0" indent="-228600" algn="l">
              <a:spcBef>
                <a:spcPts val="441"/>
              </a:spcBef>
              <a:spcAft>
                <a:spcPts val="0"/>
              </a:spcAft>
              <a:buClr>
                <a:srgbClr val="888888"/>
              </a:buClr>
              <a:buSzPts val="2205"/>
              <a:buNone/>
              <a:defRPr sz="2205">
                <a:solidFill>
                  <a:srgbClr val="888888"/>
                </a:solidFill>
              </a:defRPr>
            </a:lvl1pPr>
            <a:lvl2pPr marL="914400" lvl="1" indent="-228600" algn="l">
              <a:spcBef>
                <a:spcPts val="397"/>
              </a:spcBef>
              <a:spcAft>
                <a:spcPts val="0"/>
              </a:spcAft>
              <a:buClr>
                <a:srgbClr val="888888"/>
              </a:buClr>
              <a:buSzPts val="1985"/>
              <a:buNone/>
              <a:defRPr sz="1985">
                <a:solidFill>
                  <a:srgbClr val="888888"/>
                </a:solidFill>
              </a:defRPr>
            </a:lvl2pPr>
            <a:lvl3pPr marL="1371600" lvl="2" indent="-228600" algn="l">
              <a:spcBef>
                <a:spcPts val="353"/>
              </a:spcBef>
              <a:spcAft>
                <a:spcPts val="0"/>
              </a:spcAft>
              <a:buClr>
                <a:srgbClr val="888888"/>
              </a:buClr>
              <a:buSzPts val="1764"/>
              <a:buNone/>
              <a:defRPr sz="1764">
                <a:solidFill>
                  <a:srgbClr val="888888"/>
                </a:solidFill>
              </a:defRPr>
            </a:lvl3pPr>
            <a:lvl4pPr marL="1828800" lvl="3" indent="-228600" algn="l">
              <a:spcBef>
                <a:spcPts val="309"/>
              </a:spcBef>
              <a:spcAft>
                <a:spcPts val="0"/>
              </a:spcAft>
              <a:buClr>
                <a:srgbClr val="888888"/>
              </a:buClr>
              <a:buSzPts val="1544"/>
              <a:buNone/>
              <a:defRPr sz="1544">
                <a:solidFill>
                  <a:srgbClr val="888888"/>
                </a:solidFill>
              </a:defRPr>
            </a:lvl4pPr>
            <a:lvl5pPr marL="2286000" lvl="4" indent="-228600" algn="l">
              <a:spcBef>
                <a:spcPts val="309"/>
              </a:spcBef>
              <a:spcAft>
                <a:spcPts val="0"/>
              </a:spcAft>
              <a:buClr>
                <a:srgbClr val="888888"/>
              </a:buClr>
              <a:buSzPts val="1544"/>
              <a:buNone/>
              <a:defRPr sz="1544">
                <a:solidFill>
                  <a:srgbClr val="888888"/>
                </a:solidFill>
              </a:defRPr>
            </a:lvl5pPr>
            <a:lvl6pPr marL="2743200" lvl="5" indent="-228600" algn="l">
              <a:spcBef>
                <a:spcPts val="309"/>
              </a:spcBef>
              <a:spcAft>
                <a:spcPts val="0"/>
              </a:spcAft>
              <a:buClr>
                <a:srgbClr val="888888"/>
              </a:buClr>
              <a:buSzPts val="1544"/>
              <a:buNone/>
              <a:defRPr sz="1544">
                <a:solidFill>
                  <a:srgbClr val="888888"/>
                </a:solidFill>
              </a:defRPr>
            </a:lvl6pPr>
            <a:lvl7pPr marL="3200400" lvl="6" indent="-228600" algn="l">
              <a:spcBef>
                <a:spcPts val="309"/>
              </a:spcBef>
              <a:spcAft>
                <a:spcPts val="0"/>
              </a:spcAft>
              <a:buClr>
                <a:srgbClr val="888888"/>
              </a:buClr>
              <a:buSzPts val="1544"/>
              <a:buNone/>
              <a:defRPr sz="1544">
                <a:solidFill>
                  <a:srgbClr val="888888"/>
                </a:solidFill>
              </a:defRPr>
            </a:lvl7pPr>
            <a:lvl8pPr marL="3657600" lvl="7" indent="-228600" algn="l">
              <a:spcBef>
                <a:spcPts val="309"/>
              </a:spcBef>
              <a:spcAft>
                <a:spcPts val="0"/>
              </a:spcAft>
              <a:buClr>
                <a:srgbClr val="888888"/>
              </a:buClr>
              <a:buSzPts val="1544"/>
              <a:buNone/>
              <a:defRPr sz="1544">
                <a:solidFill>
                  <a:srgbClr val="888888"/>
                </a:solidFill>
              </a:defRPr>
            </a:lvl8pPr>
            <a:lvl9pPr marL="4114800" lvl="8" indent="-228600" algn="l">
              <a:spcBef>
                <a:spcPts val="309"/>
              </a:spcBef>
              <a:spcAft>
                <a:spcPts val="0"/>
              </a:spcAft>
              <a:buClr>
                <a:srgbClr val="888888"/>
              </a:buClr>
              <a:buSzPts val="1544"/>
              <a:buNone/>
              <a:defRPr sz="1544">
                <a:solidFill>
                  <a:srgbClr val="888888"/>
                </a:solidFill>
              </a:defRPr>
            </a:lvl9pPr>
          </a:lstStyle>
          <a:p>
            <a:endParaRPr/>
          </a:p>
        </p:txBody>
      </p:sp>
      <p:sp>
        <p:nvSpPr>
          <p:cNvPr id="75" name="Google Shape;75;p116"/>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6"/>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6"/>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78"/>
        <p:cNvGrpSpPr/>
        <p:nvPr/>
      </p:nvGrpSpPr>
      <p:grpSpPr>
        <a:xfrm>
          <a:off x="0" y="0"/>
          <a:ext cx="0" cy="0"/>
          <a:chOff x="0" y="0"/>
          <a:chExt cx="0" cy="0"/>
        </a:xfrm>
      </p:grpSpPr>
      <p:sp>
        <p:nvSpPr>
          <p:cNvPr id="79" name="Google Shape;79;p117"/>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17"/>
          <p:cNvSpPr txBox="1">
            <a:spLocks noGrp="1"/>
          </p:cNvSpPr>
          <p:nvPr>
            <p:ph type="body" idx="1"/>
          </p:nvPr>
        </p:nvSpPr>
        <p:spPr>
          <a:xfrm>
            <a:off x="377825" y="2436812"/>
            <a:ext cx="6805612" cy="68897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17"/>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7"/>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7"/>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90"/>
        <p:cNvGrpSpPr/>
        <p:nvPr/>
      </p:nvGrpSpPr>
      <p:grpSpPr>
        <a:xfrm>
          <a:off x="0" y="0"/>
          <a:ext cx="0" cy="0"/>
          <a:chOff x="0" y="0"/>
          <a:chExt cx="0" cy="0"/>
        </a:xfrm>
      </p:grpSpPr>
      <p:sp>
        <p:nvSpPr>
          <p:cNvPr id="91" name="Google Shape;91;p67"/>
          <p:cNvSpPr txBox="1">
            <a:spLocks noGrp="1"/>
          </p:cNvSpPr>
          <p:nvPr>
            <p:ph type="ctrTitle"/>
          </p:nvPr>
        </p:nvSpPr>
        <p:spPr>
          <a:xfrm>
            <a:off x="567095" y="3243541"/>
            <a:ext cx="6427074" cy="2238045"/>
          </a:xfrm>
          <a:prstGeom prst="rect">
            <a:avLst/>
          </a:prstGeom>
          <a:noFill/>
          <a:ln>
            <a:noFill/>
          </a:ln>
        </p:spPr>
        <p:txBody>
          <a:bodyPr spcFirstLastPara="1" wrap="square" lIns="91000" tIns="45525" rIns="91000" bIns="45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67"/>
          <p:cNvSpPr txBox="1">
            <a:spLocks noGrp="1"/>
          </p:cNvSpPr>
          <p:nvPr>
            <p:ph type="subTitle" idx="1"/>
          </p:nvPr>
        </p:nvSpPr>
        <p:spPr>
          <a:xfrm>
            <a:off x="1134192" y="5916561"/>
            <a:ext cx="5292884" cy="2668252"/>
          </a:xfrm>
          <a:prstGeom prst="rect">
            <a:avLst/>
          </a:prstGeom>
          <a:noFill/>
          <a:ln>
            <a:noFill/>
          </a:ln>
        </p:spPr>
        <p:txBody>
          <a:bodyPr spcFirstLastPara="1" wrap="square" lIns="91000" tIns="45525" rIns="91000" bIns="45525"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3" name="Google Shape;93;p67"/>
          <p:cNvSpPr txBox="1">
            <a:spLocks noGrp="1"/>
          </p:cNvSpPr>
          <p:nvPr>
            <p:ph type="dt" idx="10"/>
          </p:nvPr>
        </p:nvSpPr>
        <p:spPr>
          <a:xfrm>
            <a:off x="377825" y="9677400"/>
            <a:ext cx="1765300" cy="555625"/>
          </a:xfrm>
          <a:prstGeom prst="rect">
            <a:avLst/>
          </a:prstGeom>
          <a:noFill/>
          <a:ln>
            <a:noFill/>
          </a:ln>
        </p:spPr>
        <p:txBody>
          <a:bodyPr spcFirstLastPara="1" wrap="square" lIns="91000" tIns="45525" rIns="91000" bIns="45525"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7"/>
          <p:cNvSpPr txBox="1">
            <a:spLocks noGrp="1"/>
          </p:cNvSpPr>
          <p:nvPr>
            <p:ph type="ftr" idx="11"/>
          </p:nvPr>
        </p:nvSpPr>
        <p:spPr>
          <a:xfrm>
            <a:off x="2582862" y="9677400"/>
            <a:ext cx="2395537" cy="555625"/>
          </a:xfrm>
          <a:prstGeom prst="rect">
            <a:avLst/>
          </a:prstGeom>
          <a:noFill/>
          <a:ln>
            <a:noFill/>
          </a:ln>
        </p:spPr>
        <p:txBody>
          <a:bodyPr spcFirstLastPara="1" wrap="square" lIns="91000" tIns="45525" rIns="91000" bIns="45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7"/>
          <p:cNvSpPr txBox="1">
            <a:spLocks noGrp="1"/>
          </p:cNvSpPr>
          <p:nvPr>
            <p:ph type="sldNum" idx="12"/>
          </p:nvPr>
        </p:nvSpPr>
        <p:spPr>
          <a:xfrm>
            <a:off x="5419725" y="9677400"/>
            <a:ext cx="1763712" cy="555625"/>
          </a:xfrm>
          <a:prstGeom prst="rect">
            <a:avLst/>
          </a:prstGeom>
          <a:noFill/>
          <a:ln>
            <a:noFill/>
          </a:ln>
        </p:spPr>
        <p:txBody>
          <a:bodyPr spcFirstLastPara="1" wrap="square" lIns="91000" tIns="45525" rIns="91000" bIns="45525"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02"/>
        <p:cNvGrpSpPr/>
        <p:nvPr/>
      </p:nvGrpSpPr>
      <p:grpSpPr>
        <a:xfrm>
          <a:off x="0" y="0"/>
          <a:ext cx="0" cy="0"/>
          <a:chOff x="0" y="0"/>
          <a:chExt cx="0" cy="0"/>
        </a:xfrm>
      </p:grpSpPr>
      <p:sp>
        <p:nvSpPr>
          <p:cNvPr id="103" name="Google Shape;103;p69"/>
          <p:cNvSpPr txBox="1">
            <a:spLocks noGrp="1"/>
          </p:cNvSpPr>
          <p:nvPr>
            <p:ph type="ctrTitle"/>
          </p:nvPr>
        </p:nvSpPr>
        <p:spPr>
          <a:xfrm>
            <a:off x="567095" y="3243541"/>
            <a:ext cx="6427074" cy="2238045"/>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69"/>
          <p:cNvSpPr txBox="1">
            <a:spLocks noGrp="1"/>
          </p:cNvSpPr>
          <p:nvPr>
            <p:ph type="subTitle" idx="1"/>
          </p:nvPr>
        </p:nvSpPr>
        <p:spPr>
          <a:xfrm>
            <a:off x="1134190" y="5916561"/>
            <a:ext cx="5292884" cy="2668252"/>
          </a:xfrm>
          <a:prstGeom prst="rect">
            <a:avLst/>
          </a:prstGeom>
          <a:noFill/>
          <a:ln>
            <a:noFill/>
          </a:ln>
        </p:spPr>
        <p:txBody>
          <a:bodyPr spcFirstLastPara="1" wrap="square" lIns="102250" tIns="51125" rIns="102250" bIns="51125" anchor="t" anchorCtr="0">
            <a:noAutofit/>
          </a:bodyPr>
          <a:lstStyle>
            <a:lvl1pPr lvl="0" algn="ctr">
              <a:spcBef>
                <a:spcPts val="720"/>
              </a:spcBef>
              <a:spcAft>
                <a:spcPts val="0"/>
              </a:spcAft>
              <a:buClr>
                <a:srgbClr val="888888"/>
              </a:buClr>
              <a:buSzPts val="36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540"/>
              </a:spcBef>
              <a:spcAft>
                <a:spcPts val="0"/>
              </a:spcAft>
              <a:buClr>
                <a:srgbClr val="888888"/>
              </a:buClr>
              <a:buSzPts val="2700"/>
              <a:buNone/>
              <a:defRPr>
                <a:solidFill>
                  <a:srgbClr val="888888"/>
                </a:solidFill>
              </a:defRPr>
            </a:lvl3pPr>
            <a:lvl4pPr lvl="3" algn="ctr">
              <a:spcBef>
                <a:spcPts val="460"/>
              </a:spcBef>
              <a:spcAft>
                <a:spcPts val="0"/>
              </a:spcAft>
              <a:buClr>
                <a:srgbClr val="888888"/>
              </a:buClr>
              <a:buSzPts val="2300"/>
              <a:buNone/>
              <a:defRPr>
                <a:solidFill>
                  <a:srgbClr val="888888"/>
                </a:solidFill>
              </a:defRPr>
            </a:lvl4pPr>
            <a:lvl5pPr lvl="4" algn="ctr">
              <a:spcBef>
                <a:spcPts val="460"/>
              </a:spcBef>
              <a:spcAft>
                <a:spcPts val="0"/>
              </a:spcAft>
              <a:buClr>
                <a:srgbClr val="888888"/>
              </a:buClr>
              <a:buSzPts val="2300"/>
              <a:buNone/>
              <a:defRPr>
                <a:solidFill>
                  <a:srgbClr val="888888"/>
                </a:solidFill>
              </a:defRPr>
            </a:lvl5pPr>
            <a:lvl6pPr lvl="5" algn="ctr">
              <a:spcBef>
                <a:spcPts val="460"/>
              </a:spcBef>
              <a:spcAft>
                <a:spcPts val="0"/>
              </a:spcAft>
              <a:buClr>
                <a:srgbClr val="888888"/>
              </a:buClr>
              <a:buSzPts val="2300"/>
              <a:buNone/>
              <a:defRPr>
                <a:solidFill>
                  <a:srgbClr val="888888"/>
                </a:solidFill>
              </a:defRPr>
            </a:lvl6pPr>
            <a:lvl7pPr lvl="6" algn="ctr">
              <a:spcBef>
                <a:spcPts val="460"/>
              </a:spcBef>
              <a:spcAft>
                <a:spcPts val="0"/>
              </a:spcAft>
              <a:buClr>
                <a:srgbClr val="888888"/>
              </a:buClr>
              <a:buSzPts val="2300"/>
              <a:buNone/>
              <a:defRPr>
                <a:solidFill>
                  <a:srgbClr val="888888"/>
                </a:solidFill>
              </a:defRPr>
            </a:lvl7pPr>
            <a:lvl8pPr lvl="7" algn="ctr">
              <a:spcBef>
                <a:spcPts val="460"/>
              </a:spcBef>
              <a:spcAft>
                <a:spcPts val="0"/>
              </a:spcAft>
              <a:buClr>
                <a:srgbClr val="888888"/>
              </a:buClr>
              <a:buSzPts val="2300"/>
              <a:buNone/>
              <a:defRPr>
                <a:solidFill>
                  <a:srgbClr val="888888"/>
                </a:solidFill>
              </a:defRPr>
            </a:lvl8pPr>
            <a:lvl9pPr lvl="8" algn="ctr">
              <a:spcBef>
                <a:spcPts val="460"/>
              </a:spcBef>
              <a:spcAft>
                <a:spcPts val="0"/>
              </a:spcAft>
              <a:buClr>
                <a:srgbClr val="888888"/>
              </a:buClr>
              <a:buSzPts val="2300"/>
              <a:buNone/>
              <a:defRPr>
                <a:solidFill>
                  <a:srgbClr val="888888"/>
                </a:solidFill>
              </a:defRPr>
            </a:lvl9pPr>
          </a:lstStyle>
          <a:p>
            <a:endParaRPr/>
          </a:p>
        </p:txBody>
      </p:sp>
      <p:sp>
        <p:nvSpPr>
          <p:cNvPr id="105" name="Google Shape;105;p69"/>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9"/>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9"/>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08"/>
        <p:cNvGrpSpPr/>
        <p:nvPr/>
      </p:nvGrpSpPr>
      <p:grpSpPr>
        <a:xfrm>
          <a:off x="0" y="0"/>
          <a:ext cx="0" cy="0"/>
          <a:chOff x="0" y="0"/>
          <a:chExt cx="0" cy="0"/>
        </a:xfrm>
      </p:grpSpPr>
      <p:sp>
        <p:nvSpPr>
          <p:cNvPr id="109" name="Google Shape;109;p88"/>
          <p:cNvSpPr txBox="1">
            <a:spLocks noGrp="1"/>
          </p:cNvSpPr>
          <p:nvPr>
            <p:ph type="title"/>
          </p:nvPr>
        </p:nvSpPr>
        <p:spPr>
          <a:xfrm rot="5400000">
            <a:off x="1878265" y="4021865"/>
            <a:ext cx="8908676" cy="1701284"/>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88"/>
          <p:cNvSpPr txBox="1">
            <a:spLocks noGrp="1"/>
          </p:cNvSpPr>
          <p:nvPr>
            <p:ph type="body" idx="1"/>
          </p:nvPr>
        </p:nvSpPr>
        <p:spPr>
          <a:xfrm rot="5400000">
            <a:off x="-1587314" y="2383592"/>
            <a:ext cx="8908676" cy="4977831"/>
          </a:xfrm>
          <a:prstGeom prst="rect">
            <a:avLst/>
          </a:prstGeom>
          <a:noFill/>
          <a:ln>
            <a:noFill/>
          </a:ln>
        </p:spPr>
        <p:txBody>
          <a:bodyPr spcFirstLastPara="1" wrap="square" lIns="102250" tIns="51125" rIns="102250" bIns="51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88"/>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88"/>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88"/>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14"/>
        <p:cNvGrpSpPr/>
        <p:nvPr/>
      </p:nvGrpSpPr>
      <p:grpSpPr>
        <a:xfrm>
          <a:off x="0" y="0"/>
          <a:ext cx="0" cy="0"/>
          <a:chOff x="0" y="0"/>
          <a:chExt cx="0" cy="0"/>
        </a:xfrm>
      </p:grpSpPr>
      <p:sp>
        <p:nvSpPr>
          <p:cNvPr id="115" name="Google Shape;115;p89"/>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6" name="Google Shape;116;p89"/>
          <p:cNvSpPr txBox="1">
            <a:spLocks noGrp="1"/>
          </p:cNvSpPr>
          <p:nvPr>
            <p:ph type="body" idx="1"/>
          </p:nvPr>
        </p:nvSpPr>
        <p:spPr>
          <a:xfrm rot="5400000">
            <a:off x="335756" y="2478881"/>
            <a:ext cx="6889750" cy="6805612"/>
          </a:xfrm>
          <a:prstGeom prst="rect">
            <a:avLst/>
          </a:prstGeom>
          <a:noFill/>
          <a:ln>
            <a:noFill/>
          </a:ln>
        </p:spPr>
        <p:txBody>
          <a:bodyPr spcFirstLastPara="1" wrap="square" lIns="102250" tIns="51125" rIns="102250" bIns="51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89"/>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9"/>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9"/>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20"/>
        <p:cNvGrpSpPr/>
        <p:nvPr/>
      </p:nvGrpSpPr>
      <p:grpSpPr>
        <a:xfrm>
          <a:off x="0" y="0"/>
          <a:ext cx="0" cy="0"/>
          <a:chOff x="0" y="0"/>
          <a:chExt cx="0" cy="0"/>
        </a:xfrm>
      </p:grpSpPr>
      <p:sp>
        <p:nvSpPr>
          <p:cNvPr id="121" name="Google Shape;121;p90"/>
          <p:cNvSpPr txBox="1">
            <a:spLocks noGrp="1"/>
          </p:cNvSpPr>
          <p:nvPr>
            <p:ph type="title"/>
          </p:nvPr>
        </p:nvSpPr>
        <p:spPr>
          <a:xfrm>
            <a:off x="1482105" y="7308738"/>
            <a:ext cx="4536758" cy="862833"/>
          </a:xfrm>
          <a:prstGeom prst="rect">
            <a:avLst/>
          </a:prstGeom>
          <a:noFill/>
          <a:ln>
            <a:noFill/>
          </a:ln>
        </p:spPr>
        <p:txBody>
          <a:bodyPr spcFirstLastPara="1" wrap="square" lIns="102250" tIns="51125" rIns="102250" bIns="51125" anchor="b" anchorCtr="0">
            <a:noAutofit/>
          </a:bodyPr>
          <a:lstStyle>
            <a:lvl1pPr lvl="0" algn="l">
              <a:spcBef>
                <a:spcPts val="0"/>
              </a:spcBef>
              <a:spcAft>
                <a:spcPts val="0"/>
              </a:spcAft>
              <a:buSzPts val="1400"/>
              <a:buNone/>
              <a:defRPr sz="23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90"/>
          <p:cNvSpPr>
            <a:spLocks noGrp="1"/>
          </p:cNvSpPr>
          <p:nvPr>
            <p:ph type="pic" idx="2"/>
          </p:nvPr>
        </p:nvSpPr>
        <p:spPr>
          <a:xfrm>
            <a:off x="1482105" y="932966"/>
            <a:ext cx="4536758" cy="6264593"/>
          </a:xfrm>
          <a:prstGeom prst="rect">
            <a:avLst/>
          </a:prstGeom>
          <a:noFill/>
          <a:ln>
            <a:noFill/>
          </a:ln>
        </p:spPr>
      </p:sp>
      <p:sp>
        <p:nvSpPr>
          <p:cNvPr id="123" name="Google Shape;123;p90"/>
          <p:cNvSpPr txBox="1">
            <a:spLocks noGrp="1"/>
          </p:cNvSpPr>
          <p:nvPr>
            <p:ph type="body" idx="1"/>
          </p:nvPr>
        </p:nvSpPr>
        <p:spPr>
          <a:xfrm>
            <a:off x="1482105" y="8171571"/>
            <a:ext cx="4536758" cy="1225365"/>
          </a:xfrm>
          <a:prstGeom prst="rect">
            <a:avLst/>
          </a:prstGeom>
          <a:noFill/>
          <a:ln>
            <a:noFill/>
          </a:ln>
        </p:spPr>
        <p:txBody>
          <a:bodyPr spcFirstLastPara="1" wrap="square" lIns="102250" tIns="51125" rIns="102250" bIns="51125"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24" name="Google Shape;124;p90"/>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0"/>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90"/>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27"/>
        <p:cNvGrpSpPr/>
        <p:nvPr/>
      </p:nvGrpSpPr>
      <p:grpSpPr>
        <a:xfrm>
          <a:off x="0" y="0"/>
          <a:ext cx="0" cy="0"/>
          <a:chOff x="0" y="0"/>
          <a:chExt cx="0" cy="0"/>
        </a:xfrm>
      </p:grpSpPr>
      <p:sp>
        <p:nvSpPr>
          <p:cNvPr id="128" name="Google Shape;128;p91"/>
          <p:cNvSpPr txBox="1">
            <a:spLocks noGrp="1"/>
          </p:cNvSpPr>
          <p:nvPr>
            <p:ph type="title"/>
          </p:nvPr>
        </p:nvSpPr>
        <p:spPr>
          <a:xfrm>
            <a:off x="378101" y="415707"/>
            <a:ext cx="2487604" cy="1769167"/>
          </a:xfrm>
          <a:prstGeom prst="rect">
            <a:avLst/>
          </a:prstGeom>
          <a:noFill/>
          <a:ln>
            <a:noFill/>
          </a:ln>
        </p:spPr>
        <p:txBody>
          <a:bodyPr spcFirstLastPara="1" wrap="square" lIns="102250" tIns="51125" rIns="102250" bIns="51125" anchor="b" anchorCtr="0">
            <a:noAutofit/>
          </a:bodyPr>
          <a:lstStyle>
            <a:lvl1pPr lvl="0" algn="l">
              <a:spcBef>
                <a:spcPts val="0"/>
              </a:spcBef>
              <a:spcAft>
                <a:spcPts val="0"/>
              </a:spcAft>
              <a:buSzPts val="1400"/>
              <a:buNone/>
              <a:defRPr sz="23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91"/>
          <p:cNvSpPr txBox="1">
            <a:spLocks noGrp="1"/>
          </p:cNvSpPr>
          <p:nvPr>
            <p:ph type="body" idx="1"/>
          </p:nvPr>
        </p:nvSpPr>
        <p:spPr>
          <a:xfrm>
            <a:off x="2956326" y="415796"/>
            <a:ext cx="4226957" cy="8911094"/>
          </a:xfrm>
          <a:prstGeom prst="rect">
            <a:avLst/>
          </a:prstGeom>
          <a:noFill/>
          <a:ln>
            <a:noFill/>
          </a:ln>
        </p:spPr>
        <p:txBody>
          <a:bodyPr spcFirstLastPara="1" wrap="square" lIns="102250" tIns="51125" rIns="102250" bIns="51125" anchor="t" anchorCtr="0">
            <a:noAutofit/>
          </a:bodyPr>
          <a:lstStyle>
            <a:lvl1pPr marL="457200" lvl="0" indent="-457200" algn="l">
              <a:spcBef>
                <a:spcPts val="720"/>
              </a:spcBef>
              <a:spcAft>
                <a:spcPts val="0"/>
              </a:spcAft>
              <a:buClr>
                <a:schemeClr val="dk1"/>
              </a:buClr>
              <a:buSzPts val="3600"/>
              <a:buChar char="•"/>
              <a:defRPr sz="3600"/>
            </a:lvl1pPr>
            <a:lvl2pPr marL="914400" lvl="1" indent="-431800" algn="l">
              <a:spcBef>
                <a:spcPts val="640"/>
              </a:spcBef>
              <a:spcAft>
                <a:spcPts val="0"/>
              </a:spcAft>
              <a:buClr>
                <a:schemeClr val="dk1"/>
              </a:buClr>
              <a:buSzPts val="3200"/>
              <a:buChar char="–"/>
              <a:defRPr sz="3200"/>
            </a:lvl2pPr>
            <a:lvl3pPr marL="1371600" lvl="2" indent="-400050" algn="l">
              <a:spcBef>
                <a:spcPts val="540"/>
              </a:spcBef>
              <a:spcAft>
                <a:spcPts val="0"/>
              </a:spcAft>
              <a:buClr>
                <a:schemeClr val="dk1"/>
              </a:buClr>
              <a:buSzPts val="2700"/>
              <a:buChar char="•"/>
              <a:defRPr sz="27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130" name="Google Shape;130;p91"/>
          <p:cNvSpPr txBox="1">
            <a:spLocks noGrp="1"/>
          </p:cNvSpPr>
          <p:nvPr>
            <p:ph type="body" idx="2"/>
          </p:nvPr>
        </p:nvSpPr>
        <p:spPr>
          <a:xfrm>
            <a:off x="378101" y="2184963"/>
            <a:ext cx="2487604" cy="7141927"/>
          </a:xfrm>
          <a:prstGeom prst="rect">
            <a:avLst/>
          </a:prstGeom>
          <a:noFill/>
          <a:ln>
            <a:noFill/>
          </a:ln>
        </p:spPr>
        <p:txBody>
          <a:bodyPr spcFirstLastPara="1" wrap="square" lIns="102250" tIns="51125" rIns="102250" bIns="51125"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31" name="Google Shape;131;p91"/>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91"/>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91"/>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34"/>
        <p:cNvGrpSpPr/>
        <p:nvPr/>
      </p:nvGrpSpPr>
      <p:grpSpPr>
        <a:xfrm>
          <a:off x="0" y="0"/>
          <a:ext cx="0" cy="0"/>
          <a:chOff x="0" y="0"/>
          <a:chExt cx="0" cy="0"/>
        </a:xfrm>
      </p:grpSpPr>
      <p:sp>
        <p:nvSpPr>
          <p:cNvPr id="135" name="Google Shape;135;p92"/>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2"/>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92"/>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38"/>
        <p:cNvGrpSpPr/>
        <p:nvPr/>
      </p:nvGrpSpPr>
      <p:grpSpPr>
        <a:xfrm>
          <a:off x="0" y="0"/>
          <a:ext cx="0" cy="0"/>
          <a:chOff x="0" y="0"/>
          <a:chExt cx="0" cy="0"/>
        </a:xfrm>
      </p:grpSpPr>
      <p:sp>
        <p:nvSpPr>
          <p:cNvPr id="139" name="Google Shape;139;p93"/>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93"/>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93"/>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93"/>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21"/>
        <p:cNvGrpSpPr/>
        <p:nvPr/>
      </p:nvGrpSpPr>
      <p:grpSpPr>
        <a:xfrm>
          <a:off x="0" y="0"/>
          <a:ext cx="0" cy="0"/>
          <a:chOff x="0" y="0"/>
          <a:chExt cx="0" cy="0"/>
        </a:xfrm>
      </p:grpSpPr>
      <p:sp>
        <p:nvSpPr>
          <p:cNvPr id="22" name="Google Shape;22;p108"/>
          <p:cNvSpPr txBox="1">
            <a:spLocks noGrp="1"/>
          </p:cNvSpPr>
          <p:nvPr>
            <p:ph type="title"/>
          </p:nvPr>
        </p:nvSpPr>
        <p:spPr>
          <a:xfrm rot="5400000">
            <a:off x="1878220" y="4021838"/>
            <a:ext cx="8908676" cy="17012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08"/>
          <p:cNvSpPr txBox="1">
            <a:spLocks noGrp="1"/>
          </p:cNvSpPr>
          <p:nvPr>
            <p:ph type="body" idx="1"/>
          </p:nvPr>
        </p:nvSpPr>
        <p:spPr>
          <a:xfrm rot="5400000">
            <a:off x="-1587360" y="2383564"/>
            <a:ext cx="8908676" cy="497783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8"/>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8"/>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8"/>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43"/>
        <p:cNvGrpSpPr/>
        <p:nvPr/>
      </p:nvGrpSpPr>
      <p:grpSpPr>
        <a:xfrm>
          <a:off x="0" y="0"/>
          <a:ext cx="0" cy="0"/>
          <a:chOff x="0" y="0"/>
          <a:chExt cx="0" cy="0"/>
        </a:xfrm>
      </p:grpSpPr>
      <p:sp>
        <p:nvSpPr>
          <p:cNvPr id="144" name="Google Shape;144;p94"/>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94"/>
          <p:cNvSpPr txBox="1">
            <a:spLocks noGrp="1"/>
          </p:cNvSpPr>
          <p:nvPr>
            <p:ph type="body" idx="1"/>
          </p:nvPr>
        </p:nvSpPr>
        <p:spPr>
          <a:xfrm>
            <a:off x="378136" y="2337138"/>
            <a:ext cx="3340871" cy="974008"/>
          </a:xfrm>
          <a:prstGeom prst="rect">
            <a:avLst/>
          </a:prstGeom>
          <a:noFill/>
          <a:ln>
            <a:noFill/>
          </a:ln>
        </p:spPr>
        <p:txBody>
          <a:bodyPr spcFirstLastPara="1" wrap="square" lIns="102250" tIns="51125" rIns="102250" bIns="51125" anchor="b" anchorCtr="0">
            <a:noAutofit/>
          </a:bodyPr>
          <a:lstStyle>
            <a:lvl1pPr marL="457200" lvl="0" indent="-228600" algn="l">
              <a:spcBef>
                <a:spcPts val="540"/>
              </a:spcBef>
              <a:spcAft>
                <a:spcPts val="0"/>
              </a:spcAft>
              <a:buClr>
                <a:schemeClr val="dk1"/>
              </a:buClr>
              <a:buSzPts val="2700"/>
              <a:buNone/>
              <a:defRPr sz="2700" b="1"/>
            </a:lvl1pPr>
            <a:lvl2pPr marL="914400" lvl="1" indent="-228600" algn="l">
              <a:spcBef>
                <a:spcPts val="460"/>
              </a:spcBef>
              <a:spcAft>
                <a:spcPts val="0"/>
              </a:spcAft>
              <a:buClr>
                <a:schemeClr val="dk1"/>
              </a:buClr>
              <a:buSzPts val="2300"/>
              <a:buNone/>
              <a:defRPr sz="2300" b="1"/>
            </a:lvl2pPr>
            <a:lvl3pPr marL="1371600" lvl="2" indent="-228600" algn="l">
              <a:spcBef>
                <a:spcPts val="400"/>
              </a:spcBef>
              <a:spcAft>
                <a:spcPts val="0"/>
              </a:spcAft>
              <a:buClr>
                <a:schemeClr val="dk1"/>
              </a:buClr>
              <a:buSzPts val="2000"/>
              <a:buNone/>
              <a:defRPr sz="2000" b="1"/>
            </a:lvl3pPr>
            <a:lvl4pPr marL="1828800" lvl="3" indent="-228600" algn="l">
              <a:spcBef>
                <a:spcPts val="360"/>
              </a:spcBef>
              <a:spcAft>
                <a:spcPts val="0"/>
              </a:spcAft>
              <a:buClr>
                <a:schemeClr val="dk1"/>
              </a:buClr>
              <a:buSzPts val="1800"/>
              <a:buNone/>
              <a:defRPr sz="1800" b="1"/>
            </a:lvl4pPr>
            <a:lvl5pPr marL="2286000" lvl="4" indent="-228600" algn="l">
              <a:spcBef>
                <a:spcPts val="360"/>
              </a:spcBef>
              <a:spcAft>
                <a:spcPts val="0"/>
              </a:spcAft>
              <a:buClr>
                <a:schemeClr val="dk1"/>
              </a:buClr>
              <a:buSzPts val="1800"/>
              <a:buNone/>
              <a:defRPr sz="1800" b="1"/>
            </a:lvl5pPr>
            <a:lvl6pPr marL="2743200" lvl="5" indent="-228600" algn="l">
              <a:spcBef>
                <a:spcPts val="360"/>
              </a:spcBef>
              <a:spcAft>
                <a:spcPts val="0"/>
              </a:spcAft>
              <a:buClr>
                <a:schemeClr val="dk1"/>
              </a:buClr>
              <a:buSzPts val="1800"/>
              <a:buNone/>
              <a:defRPr sz="1800" b="1"/>
            </a:lvl6pPr>
            <a:lvl7pPr marL="3200400" lvl="6" indent="-228600" algn="l">
              <a:spcBef>
                <a:spcPts val="360"/>
              </a:spcBef>
              <a:spcAft>
                <a:spcPts val="0"/>
              </a:spcAft>
              <a:buClr>
                <a:schemeClr val="dk1"/>
              </a:buClr>
              <a:buSzPts val="1800"/>
              <a:buNone/>
              <a:defRPr sz="1800" b="1"/>
            </a:lvl7pPr>
            <a:lvl8pPr marL="3657600" lvl="7" indent="-228600" algn="l">
              <a:spcBef>
                <a:spcPts val="360"/>
              </a:spcBef>
              <a:spcAft>
                <a:spcPts val="0"/>
              </a:spcAft>
              <a:buClr>
                <a:schemeClr val="dk1"/>
              </a:buClr>
              <a:buSzPts val="1800"/>
              <a:buNone/>
              <a:defRPr sz="1800" b="1"/>
            </a:lvl8pPr>
            <a:lvl9pPr marL="4114800" lvl="8" indent="-228600" algn="l">
              <a:spcBef>
                <a:spcPts val="360"/>
              </a:spcBef>
              <a:spcAft>
                <a:spcPts val="0"/>
              </a:spcAft>
              <a:buClr>
                <a:schemeClr val="dk1"/>
              </a:buClr>
              <a:buSzPts val="1800"/>
              <a:buNone/>
              <a:defRPr sz="1800" b="1"/>
            </a:lvl9pPr>
          </a:lstStyle>
          <a:p>
            <a:endParaRPr/>
          </a:p>
        </p:txBody>
      </p:sp>
      <p:sp>
        <p:nvSpPr>
          <p:cNvPr id="146" name="Google Shape;146;p94"/>
          <p:cNvSpPr txBox="1">
            <a:spLocks noGrp="1"/>
          </p:cNvSpPr>
          <p:nvPr>
            <p:ph type="body" idx="2"/>
          </p:nvPr>
        </p:nvSpPr>
        <p:spPr>
          <a:xfrm>
            <a:off x="378136" y="3311191"/>
            <a:ext cx="3340871" cy="6015653"/>
          </a:xfrm>
          <a:prstGeom prst="rect">
            <a:avLst/>
          </a:prstGeom>
          <a:noFill/>
          <a:ln>
            <a:noFill/>
          </a:ln>
        </p:spPr>
        <p:txBody>
          <a:bodyPr spcFirstLastPara="1" wrap="square" lIns="102250" tIns="51125" rIns="102250" bIns="51125" anchor="t" anchorCtr="0">
            <a:noAutofit/>
          </a:bodyPr>
          <a:lstStyle>
            <a:lvl1pPr marL="457200" lvl="0" indent="-400050" algn="l">
              <a:spcBef>
                <a:spcPts val="540"/>
              </a:spcBef>
              <a:spcAft>
                <a:spcPts val="0"/>
              </a:spcAft>
              <a:buClr>
                <a:schemeClr val="dk1"/>
              </a:buClr>
              <a:buSzPts val="2700"/>
              <a:buChar char="•"/>
              <a:defRPr sz="2700"/>
            </a:lvl1pPr>
            <a:lvl2pPr marL="914400" lvl="1" indent="-374650" algn="l">
              <a:spcBef>
                <a:spcPts val="460"/>
              </a:spcBef>
              <a:spcAft>
                <a:spcPts val="0"/>
              </a:spcAft>
              <a:buClr>
                <a:schemeClr val="dk1"/>
              </a:buClr>
              <a:buSzPts val="2300"/>
              <a:buChar char="–"/>
              <a:defRPr sz="23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7" name="Google Shape;147;p94"/>
          <p:cNvSpPr txBox="1">
            <a:spLocks noGrp="1"/>
          </p:cNvSpPr>
          <p:nvPr>
            <p:ph type="body" idx="3"/>
          </p:nvPr>
        </p:nvSpPr>
        <p:spPr>
          <a:xfrm>
            <a:off x="3841100" y="2337138"/>
            <a:ext cx="3342183" cy="974008"/>
          </a:xfrm>
          <a:prstGeom prst="rect">
            <a:avLst/>
          </a:prstGeom>
          <a:noFill/>
          <a:ln>
            <a:noFill/>
          </a:ln>
        </p:spPr>
        <p:txBody>
          <a:bodyPr spcFirstLastPara="1" wrap="square" lIns="102250" tIns="51125" rIns="102250" bIns="51125" anchor="b" anchorCtr="0">
            <a:noAutofit/>
          </a:bodyPr>
          <a:lstStyle>
            <a:lvl1pPr marL="457200" lvl="0" indent="-228600" algn="l">
              <a:spcBef>
                <a:spcPts val="540"/>
              </a:spcBef>
              <a:spcAft>
                <a:spcPts val="0"/>
              </a:spcAft>
              <a:buClr>
                <a:schemeClr val="dk1"/>
              </a:buClr>
              <a:buSzPts val="2700"/>
              <a:buNone/>
              <a:defRPr sz="2700" b="1"/>
            </a:lvl1pPr>
            <a:lvl2pPr marL="914400" lvl="1" indent="-228600" algn="l">
              <a:spcBef>
                <a:spcPts val="460"/>
              </a:spcBef>
              <a:spcAft>
                <a:spcPts val="0"/>
              </a:spcAft>
              <a:buClr>
                <a:schemeClr val="dk1"/>
              </a:buClr>
              <a:buSzPts val="2300"/>
              <a:buNone/>
              <a:defRPr sz="2300" b="1"/>
            </a:lvl2pPr>
            <a:lvl3pPr marL="1371600" lvl="2" indent="-228600" algn="l">
              <a:spcBef>
                <a:spcPts val="400"/>
              </a:spcBef>
              <a:spcAft>
                <a:spcPts val="0"/>
              </a:spcAft>
              <a:buClr>
                <a:schemeClr val="dk1"/>
              </a:buClr>
              <a:buSzPts val="2000"/>
              <a:buNone/>
              <a:defRPr sz="2000" b="1"/>
            </a:lvl3pPr>
            <a:lvl4pPr marL="1828800" lvl="3" indent="-228600" algn="l">
              <a:spcBef>
                <a:spcPts val="360"/>
              </a:spcBef>
              <a:spcAft>
                <a:spcPts val="0"/>
              </a:spcAft>
              <a:buClr>
                <a:schemeClr val="dk1"/>
              </a:buClr>
              <a:buSzPts val="1800"/>
              <a:buNone/>
              <a:defRPr sz="1800" b="1"/>
            </a:lvl4pPr>
            <a:lvl5pPr marL="2286000" lvl="4" indent="-228600" algn="l">
              <a:spcBef>
                <a:spcPts val="360"/>
              </a:spcBef>
              <a:spcAft>
                <a:spcPts val="0"/>
              </a:spcAft>
              <a:buClr>
                <a:schemeClr val="dk1"/>
              </a:buClr>
              <a:buSzPts val="1800"/>
              <a:buNone/>
              <a:defRPr sz="1800" b="1"/>
            </a:lvl5pPr>
            <a:lvl6pPr marL="2743200" lvl="5" indent="-228600" algn="l">
              <a:spcBef>
                <a:spcPts val="360"/>
              </a:spcBef>
              <a:spcAft>
                <a:spcPts val="0"/>
              </a:spcAft>
              <a:buClr>
                <a:schemeClr val="dk1"/>
              </a:buClr>
              <a:buSzPts val="1800"/>
              <a:buNone/>
              <a:defRPr sz="1800" b="1"/>
            </a:lvl6pPr>
            <a:lvl7pPr marL="3200400" lvl="6" indent="-228600" algn="l">
              <a:spcBef>
                <a:spcPts val="360"/>
              </a:spcBef>
              <a:spcAft>
                <a:spcPts val="0"/>
              </a:spcAft>
              <a:buClr>
                <a:schemeClr val="dk1"/>
              </a:buClr>
              <a:buSzPts val="1800"/>
              <a:buNone/>
              <a:defRPr sz="1800" b="1"/>
            </a:lvl7pPr>
            <a:lvl8pPr marL="3657600" lvl="7" indent="-228600" algn="l">
              <a:spcBef>
                <a:spcPts val="360"/>
              </a:spcBef>
              <a:spcAft>
                <a:spcPts val="0"/>
              </a:spcAft>
              <a:buClr>
                <a:schemeClr val="dk1"/>
              </a:buClr>
              <a:buSzPts val="1800"/>
              <a:buNone/>
              <a:defRPr sz="1800" b="1"/>
            </a:lvl8pPr>
            <a:lvl9pPr marL="4114800" lvl="8" indent="-228600" algn="l">
              <a:spcBef>
                <a:spcPts val="360"/>
              </a:spcBef>
              <a:spcAft>
                <a:spcPts val="0"/>
              </a:spcAft>
              <a:buClr>
                <a:schemeClr val="dk1"/>
              </a:buClr>
              <a:buSzPts val="1800"/>
              <a:buNone/>
              <a:defRPr sz="1800" b="1"/>
            </a:lvl9pPr>
          </a:lstStyle>
          <a:p>
            <a:endParaRPr/>
          </a:p>
        </p:txBody>
      </p:sp>
      <p:sp>
        <p:nvSpPr>
          <p:cNvPr id="148" name="Google Shape;148;p94"/>
          <p:cNvSpPr txBox="1">
            <a:spLocks noGrp="1"/>
          </p:cNvSpPr>
          <p:nvPr>
            <p:ph type="body" idx="4"/>
          </p:nvPr>
        </p:nvSpPr>
        <p:spPr>
          <a:xfrm>
            <a:off x="3841100" y="3311191"/>
            <a:ext cx="3342183" cy="6015653"/>
          </a:xfrm>
          <a:prstGeom prst="rect">
            <a:avLst/>
          </a:prstGeom>
          <a:noFill/>
          <a:ln>
            <a:noFill/>
          </a:ln>
        </p:spPr>
        <p:txBody>
          <a:bodyPr spcFirstLastPara="1" wrap="square" lIns="102250" tIns="51125" rIns="102250" bIns="51125" anchor="t" anchorCtr="0">
            <a:noAutofit/>
          </a:bodyPr>
          <a:lstStyle>
            <a:lvl1pPr marL="457200" lvl="0" indent="-400050" algn="l">
              <a:spcBef>
                <a:spcPts val="540"/>
              </a:spcBef>
              <a:spcAft>
                <a:spcPts val="0"/>
              </a:spcAft>
              <a:buClr>
                <a:schemeClr val="dk1"/>
              </a:buClr>
              <a:buSzPts val="2700"/>
              <a:buChar char="•"/>
              <a:defRPr sz="2700"/>
            </a:lvl1pPr>
            <a:lvl2pPr marL="914400" lvl="1" indent="-374650" algn="l">
              <a:spcBef>
                <a:spcPts val="460"/>
              </a:spcBef>
              <a:spcAft>
                <a:spcPts val="0"/>
              </a:spcAft>
              <a:buClr>
                <a:schemeClr val="dk1"/>
              </a:buClr>
              <a:buSzPts val="2300"/>
              <a:buChar char="–"/>
              <a:defRPr sz="23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9" name="Google Shape;149;p94"/>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94"/>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94"/>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52"/>
        <p:cNvGrpSpPr/>
        <p:nvPr/>
      </p:nvGrpSpPr>
      <p:grpSpPr>
        <a:xfrm>
          <a:off x="0" y="0"/>
          <a:ext cx="0" cy="0"/>
          <a:chOff x="0" y="0"/>
          <a:chExt cx="0" cy="0"/>
        </a:xfrm>
      </p:grpSpPr>
      <p:sp>
        <p:nvSpPr>
          <p:cNvPr id="153" name="Google Shape;153;p95"/>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95"/>
          <p:cNvSpPr txBox="1">
            <a:spLocks noGrp="1"/>
          </p:cNvSpPr>
          <p:nvPr>
            <p:ph type="body" idx="1"/>
          </p:nvPr>
        </p:nvSpPr>
        <p:spPr>
          <a:xfrm>
            <a:off x="378063" y="2436321"/>
            <a:ext cx="3339558" cy="6890569"/>
          </a:xfrm>
          <a:prstGeom prst="rect">
            <a:avLst/>
          </a:prstGeom>
          <a:noFill/>
          <a:ln>
            <a:noFill/>
          </a:ln>
        </p:spPr>
        <p:txBody>
          <a:bodyPr spcFirstLastPara="1" wrap="square" lIns="102250" tIns="51125" rIns="102250" bIns="51125" anchor="t" anchorCtr="0">
            <a:no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74650" algn="l">
              <a:spcBef>
                <a:spcPts val="460"/>
              </a:spcBef>
              <a:spcAft>
                <a:spcPts val="0"/>
              </a:spcAft>
              <a:buClr>
                <a:schemeClr val="dk1"/>
              </a:buClr>
              <a:buSzPts val="2300"/>
              <a:buChar char="•"/>
              <a:defRPr sz="23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5" name="Google Shape;155;p95"/>
          <p:cNvSpPr txBox="1">
            <a:spLocks noGrp="1"/>
          </p:cNvSpPr>
          <p:nvPr>
            <p:ph type="body" idx="2"/>
          </p:nvPr>
        </p:nvSpPr>
        <p:spPr>
          <a:xfrm>
            <a:off x="3843687" y="2436321"/>
            <a:ext cx="3339558" cy="6890569"/>
          </a:xfrm>
          <a:prstGeom prst="rect">
            <a:avLst/>
          </a:prstGeom>
          <a:noFill/>
          <a:ln>
            <a:noFill/>
          </a:ln>
        </p:spPr>
        <p:txBody>
          <a:bodyPr spcFirstLastPara="1" wrap="square" lIns="102250" tIns="51125" rIns="102250" bIns="51125" anchor="t" anchorCtr="0">
            <a:no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74650" algn="l">
              <a:spcBef>
                <a:spcPts val="460"/>
              </a:spcBef>
              <a:spcAft>
                <a:spcPts val="0"/>
              </a:spcAft>
              <a:buClr>
                <a:schemeClr val="dk1"/>
              </a:buClr>
              <a:buSzPts val="2300"/>
              <a:buChar char="•"/>
              <a:defRPr sz="23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6" name="Google Shape;156;p95"/>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95"/>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95"/>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159"/>
        <p:cNvGrpSpPr/>
        <p:nvPr/>
      </p:nvGrpSpPr>
      <p:grpSpPr>
        <a:xfrm>
          <a:off x="0" y="0"/>
          <a:ext cx="0" cy="0"/>
          <a:chOff x="0" y="0"/>
          <a:chExt cx="0" cy="0"/>
        </a:xfrm>
      </p:grpSpPr>
      <p:sp>
        <p:nvSpPr>
          <p:cNvPr id="160" name="Google Shape;160;p96"/>
          <p:cNvSpPr txBox="1">
            <a:spLocks noGrp="1"/>
          </p:cNvSpPr>
          <p:nvPr>
            <p:ph type="title"/>
          </p:nvPr>
        </p:nvSpPr>
        <p:spPr>
          <a:xfrm>
            <a:off x="597288" y="6709302"/>
            <a:ext cx="6427074" cy="2073696"/>
          </a:xfrm>
          <a:prstGeom prst="rect">
            <a:avLst/>
          </a:prstGeom>
          <a:noFill/>
          <a:ln>
            <a:noFill/>
          </a:ln>
        </p:spPr>
        <p:txBody>
          <a:bodyPr spcFirstLastPara="1" wrap="square" lIns="102250" tIns="51125" rIns="102250" bIns="51125" anchor="t" anchorCtr="0">
            <a:noAutofit/>
          </a:bodyPr>
          <a:lstStyle>
            <a:lvl1pPr lvl="0" algn="l">
              <a:spcBef>
                <a:spcPts val="0"/>
              </a:spcBef>
              <a:spcAft>
                <a:spcPts val="0"/>
              </a:spcAft>
              <a:buSzPts val="1400"/>
              <a:buNone/>
              <a:defRPr sz="45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1" name="Google Shape;161;p96"/>
          <p:cNvSpPr txBox="1">
            <a:spLocks noGrp="1"/>
          </p:cNvSpPr>
          <p:nvPr>
            <p:ph type="body" idx="1"/>
          </p:nvPr>
        </p:nvSpPr>
        <p:spPr>
          <a:xfrm>
            <a:off x="597288" y="4425352"/>
            <a:ext cx="6427074" cy="2283965"/>
          </a:xfrm>
          <a:prstGeom prst="rect">
            <a:avLst/>
          </a:prstGeom>
          <a:noFill/>
          <a:ln>
            <a:noFill/>
          </a:ln>
        </p:spPr>
        <p:txBody>
          <a:bodyPr spcFirstLastPara="1" wrap="square" lIns="102250" tIns="51125" rIns="102250" bIns="51125" anchor="b" anchorCtr="0">
            <a:noAutofit/>
          </a:bodyPr>
          <a:lstStyle>
            <a:lvl1pPr marL="457200" lvl="0" indent="-228600" algn="l">
              <a:spcBef>
                <a:spcPts val="460"/>
              </a:spcBef>
              <a:spcAft>
                <a:spcPts val="0"/>
              </a:spcAft>
              <a:buClr>
                <a:srgbClr val="888888"/>
              </a:buClr>
              <a:buSzPts val="2300"/>
              <a:buNone/>
              <a:defRPr sz="23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60"/>
              </a:spcBef>
              <a:spcAft>
                <a:spcPts val="0"/>
              </a:spcAft>
              <a:buClr>
                <a:srgbClr val="888888"/>
              </a:buClr>
              <a:buSzPts val="1800"/>
              <a:buNone/>
              <a:defRPr sz="1800">
                <a:solidFill>
                  <a:srgbClr val="888888"/>
                </a:solidFill>
              </a:defRPr>
            </a:lvl3pPr>
            <a:lvl4pPr marL="1828800" lvl="3" indent="-228600" algn="l">
              <a:spcBef>
                <a:spcPts val="320"/>
              </a:spcBef>
              <a:spcAft>
                <a:spcPts val="0"/>
              </a:spcAft>
              <a:buClr>
                <a:srgbClr val="888888"/>
              </a:buClr>
              <a:buSzPts val="1600"/>
              <a:buNone/>
              <a:defRPr sz="1600">
                <a:solidFill>
                  <a:srgbClr val="888888"/>
                </a:solidFill>
              </a:defRPr>
            </a:lvl4pPr>
            <a:lvl5pPr marL="2286000" lvl="4" indent="-228600" algn="l">
              <a:spcBef>
                <a:spcPts val="320"/>
              </a:spcBef>
              <a:spcAft>
                <a:spcPts val="0"/>
              </a:spcAft>
              <a:buClr>
                <a:srgbClr val="888888"/>
              </a:buClr>
              <a:buSzPts val="1600"/>
              <a:buNone/>
              <a:defRPr sz="1600">
                <a:solidFill>
                  <a:srgbClr val="888888"/>
                </a:solidFill>
              </a:defRPr>
            </a:lvl5pPr>
            <a:lvl6pPr marL="2743200" lvl="5" indent="-228600" algn="l">
              <a:spcBef>
                <a:spcPts val="320"/>
              </a:spcBef>
              <a:spcAft>
                <a:spcPts val="0"/>
              </a:spcAft>
              <a:buClr>
                <a:srgbClr val="888888"/>
              </a:buClr>
              <a:buSzPts val="1600"/>
              <a:buNone/>
              <a:defRPr sz="1600">
                <a:solidFill>
                  <a:srgbClr val="888888"/>
                </a:solidFill>
              </a:defRPr>
            </a:lvl6pPr>
            <a:lvl7pPr marL="3200400" lvl="6" indent="-228600" algn="l">
              <a:spcBef>
                <a:spcPts val="320"/>
              </a:spcBef>
              <a:spcAft>
                <a:spcPts val="0"/>
              </a:spcAft>
              <a:buClr>
                <a:srgbClr val="888888"/>
              </a:buClr>
              <a:buSzPts val="1600"/>
              <a:buNone/>
              <a:defRPr sz="1600">
                <a:solidFill>
                  <a:srgbClr val="888888"/>
                </a:solidFill>
              </a:defRPr>
            </a:lvl7pPr>
            <a:lvl8pPr marL="3657600" lvl="7" indent="-228600" algn="l">
              <a:spcBef>
                <a:spcPts val="320"/>
              </a:spcBef>
              <a:spcAft>
                <a:spcPts val="0"/>
              </a:spcAft>
              <a:buClr>
                <a:srgbClr val="888888"/>
              </a:buClr>
              <a:buSzPts val="1600"/>
              <a:buNone/>
              <a:defRPr sz="1600">
                <a:solidFill>
                  <a:srgbClr val="888888"/>
                </a:solidFill>
              </a:defRPr>
            </a:lvl8pPr>
            <a:lvl9pPr marL="4114800" lvl="8" indent="-228600" algn="l">
              <a:spcBef>
                <a:spcPts val="320"/>
              </a:spcBef>
              <a:spcAft>
                <a:spcPts val="0"/>
              </a:spcAft>
              <a:buClr>
                <a:srgbClr val="888888"/>
              </a:buClr>
              <a:buSzPts val="1600"/>
              <a:buNone/>
              <a:defRPr sz="1600">
                <a:solidFill>
                  <a:srgbClr val="888888"/>
                </a:solidFill>
              </a:defRPr>
            </a:lvl9pPr>
          </a:lstStyle>
          <a:p>
            <a:endParaRPr/>
          </a:p>
        </p:txBody>
      </p:sp>
      <p:sp>
        <p:nvSpPr>
          <p:cNvPr id="162" name="Google Shape;162;p96"/>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96"/>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96"/>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65"/>
        <p:cNvGrpSpPr/>
        <p:nvPr/>
      </p:nvGrpSpPr>
      <p:grpSpPr>
        <a:xfrm>
          <a:off x="0" y="0"/>
          <a:ext cx="0" cy="0"/>
          <a:chOff x="0" y="0"/>
          <a:chExt cx="0" cy="0"/>
        </a:xfrm>
      </p:grpSpPr>
      <p:sp>
        <p:nvSpPr>
          <p:cNvPr id="166" name="Google Shape;166;p97"/>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97"/>
          <p:cNvSpPr txBox="1">
            <a:spLocks noGrp="1"/>
          </p:cNvSpPr>
          <p:nvPr>
            <p:ph type="body" idx="1"/>
          </p:nvPr>
        </p:nvSpPr>
        <p:spPr>
          <a:xfrm>
            <a:off x="377825" y="2436812"/>
            <a:ext cx="6805612" cy="6889750"/>
          </a:xfrm>
          <a:prstGeom prst="rect">
            <a:avLst/>
          </a:prstGeom>
          <a:noFill/>
          <a:ln>
            <a:noFill/>
          </a:ln>
        </p:spPr>
        <p:txBody>
          <a:bodyPr spcFirstLastPara="1" wrap="square" lIns="102250" tIns="51125" rIns="102250" bIns="51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97"/>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97"/>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97"/>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82"/>
        <p:cNvGrpSpPr/>
        <p:nvPr/>
      </p:nvGrpSpPr>
      <p:grpSpPr>
        <a:xfrm>
          <a:off x="0" y="0"/>
          <a:ext cx="0" cy="0"/>
          <a:chOff x="0" y="0"/>
          <a:chExt cx="0" cy="0"/>
        </a:xfrm>
      </p:grpSpPr>
      <p:sp>
        <p:nvSpPr>
          <p:cNvPr id="183" name="Google Shape;183;p71"/>
          <p:cNvSpPr txBox="1">
            <a:spLocks noGrp="1"/>
          </p:cNvSpPr>
          <p:nvPr>
            <p:ph type="subTitle" idx="1"/>
          </p:nvPr>
        </p:nvSpPr>
        <p:spPr>
          <a:xfrm>
            <a:off x="2121357" y="4636622"/>
            <a:ext cx="3318554" cy="652562"/>
          </a:xfrm>
          <a:prstGeom prst="rect">
            <a:avLst/>
          </a:prstGeom>
          <a:noFill/>
          <a:ln>
            <a:noFill/>
          </a:ln>
        </p:spPr>
        <p:txBody>
          <a:bodyPr spcFirstLastPara="1" wrap="square" lIns="90950" tIns="0" rIns="90950" bIns="45500" anchor="t" anchorCtr="0">
            <a:noAutofit/>
          </a:bodyPr>
          <a:lstStyle>
            <a:lvl1pPr lvl="0" algn="ctr">
              <a:spcBef>
                <a:spcPts val="600"/>
              </a:spcBef>
              <a:spcAft>
                <a:spcPts val="0"/>
              </a:spcAft>
              <a:buSzPts val="1600"/>
              <a:buFont typeface="Garamond"/>
              <a:buNone/>
              <a:defRPr sz="1600" b="0" i="0" cap="none">
                <a:solidFill>
                  <a:srgbClr val="3F3F3F"/>
                </a:solidFill>
              </a:defRPr>
            </a:lvl1pPr>
            <a:lvl2pPr lvl="1" algn="ctr">
              <a:spcBef>
                <a:spcPts val="1200"/>
              </a:spcBef>
              <a:spcAft>
                <a:spcPts val="0"/>
              </a:spcAft>
              <a:buSzPts val="1800"/>
              <a:buFont typeface="Garamond"/>
              <a:buNone/>
              <a:defRPr>
                <a:solidFill>
                  <a:schemeClr val="lt1"/>
                </a:solidFill>
              </a:defRPr>
            </a:lvl2pPr>
            <a:lvl3pPr lvl="2" algn="ctr">
              <a:spcBef>
                <a:spcPts val="1200"/>
              </a:spcBef>
              <a:spcAft>
                <a:spcPts val="0"/>
              </a:spcAft>
              <a:buSzPts val="1600"/>
              <a:buFont typeface="Garamond"/>
              <a:buNone/>
              <a:defRPr>
                <a:solidFill>
                  <a:schemeClr val="lt1"/>
                </a:solidFill>
              </a:defRPr>
            </a:lvl3pPr>
            <a:lvl4pPr lvl="3" algn="ctr">
              <a:spcBef>
                <a:spcPts val="1200"/>
              </a:spcBef>
              <a:spcAft>
                <a:spcPts val="0"/>
              </a:spcAft>
              <a:buSzPts val="1400"/>
              <a:buFont typeface="Garamond"/>
              <a:buNone/>
              <a:defRPr>
                <a:solidFill>
                  <a:schemeClr val="lt1"/>
                </a:solidFill>
              </a:defRPr>
            </a:lvl4pPr>
            <a:lvl5pPr lvl="4" algn="ctr">
              <a:spcBef>
                <a:spcPts val="1200"/>
              </a:spcBef>
              <a:spcAft>
                <a:spcPts val="0"/>
              </a:spcAft>
              <a:buSzPts val="1400"/>
              <a:buFont typeface="Garamond"/>
              <a:buNone/>
              <a:defRPr>
                <a:solidFill>
                  <a:schemeClr val="lt1"/>
                </a:solidFill>
              </a:defRPr>
            </a:lvl5pPr>
            <a:lvl6pPr lvl="5" algn="ctr">
              <a:lnSpc>
                <a:spcPct val="100000"/>
              </a:lnSpc>
              <a:spcBef>
                <a:spcPts val="1200"/>
              </a:spcBef>
              <a:spcAft>
                <a:spcPts val="0"/>
              </a:spcAft>
              <a:buClr>
                <a:schemeClr val="lt1"/>
              </a:buClr>
              <a:buSzPts val="1400"/>
              <a:buNone/>
              <a:defRPr>
                <a:solidFill>
                  <a:schemeClr val="lt1"/>
                </a:solidFill>
              </a:defRPr>
            </a:lvl6pPr>
            <a:lvl7pPr lvl="6" algn="ctr">
              <a:lnSpc>
                <a:spcPct val="100000"/>
              </a:lnSpc>
              <a:spcBef>
                <a:spcPts val="1200"/>
              </a:spcBef>
              <a:spcAft>
                <a:spcPts val="0"/>
              </a:spcAft>
              <a:buClr>
                <a:schemeClr val="lt1"/>
              </a:buClr>
              <a:buSzPts val="1400"/>
              <a:buNone/>
              <a:defRPr>
                <a:solidFill>
                  <a:schemeClr val="lt1"/>
                </a:solidFill>
              </a:defRPr>
            </a:lvl7pPr>
            <a:lvl8pPr lvl="7" algn="ctr">
              <a:lnSpc>
                <a:spcPct val="100000"/>
              </a:lnSpc>
              <a:spcBef>
                <a:spcPts val="1200"/>
              </a:spcBef>
              <a:spcAft>
                <a:spcPts val="0"/>
              </a:spcAft>
              <a:buClr>
                <a:schemeClr val="lt1"/>
              </a:buClr>
              <a:buSzPts val="1400"/>
              <a:buNone/>
              <a:defRPr>
                <a:solidFill>
                  <a:schemeClr val="lt1"/>
                </a:solidFill>
              </a:defRPr>
            </a:lvl8pPr>
            <a:lvl9pPr lvl="8" algn="ctr">
              <a:lnSpc>
                <a:spcPct val="100000"/>
              </a:lnSpc>
              <a:spcBef>
                <a:spcPts val="1200"/>
              </a:spcBef>
              <a:spcAft>
                <a:spcPts val="0"/>
              </a:spcAft>
              <a:buClr>
                <a:schemeClr val="lt1"/>
              </a:buClr>
              <a:buSzPts val="1400"/>
              <a:buNone/>
              <a:defRPr>
                <a:solidFill>
                  <a:schemeClr val="lt1"/>
                </a:solidFill>
              </a:defRPr>
            </a:lvl9pPr>
          </a:lstStyle>
          <a:p>
            <a:endParaRPr/>
          </a:p>
        </p:txBody>
      </p:sp>
      <p:sp>
        <p:nvSpPr>
          <p:cNvPr id="184" name="Google Shape;184;p71"/>
          <p:cNvSpPr txBox="1">
            <a:spLocks noGrp="1"/>
          </p:cNvSpPr>
          <p:nvPr>
            <p:ph type="title"/>
          </p:nvPr>
        </p:nvSpPr>
        <p:spPr>
          <a:xfrm>
            <a:off x="2121357" y="3650505"/>
            <a:ext cx="3318554" cy="912619"/>
          </a:xfrm>
          <a:prstGeom prst="rect">
            <a:avLst/>
          </a:prstGeom>
          <a:noFill/>
          <a:ln>
            <a:noFill/>
          </a:ln>
        </p:spPr>
        <p:txBody>
          <a:bodyPr spcFirstLastPara="1" wrap="square" lIns="90950" tIns="45500" rIns="90950" bIns="0" anchor="b" anchorCtr="0">
            <a:normAutofit/>
          </a:bodyPr>
          <a:lstStyle>
            <a:lvl1pPr lvl="0" algn="ctr">
              <a:spcBef>
                <a:spcPts val="400"/>
              </a:spcBef>
              <a:spcAft>
                <a:spcPts val="0"/>
              </a:spcAft>
              <a:buSzPts val="1400"/>
              <a:buNone/>
              <a:defRPr/>
            </a:lvl1pPr>
            <a:lvl2pPr lvl="1" algn="ctr">
              <a:spcBef>
                <a:spcPts val="400"/>
              </a:spcBef>
              <a:spcAft>
                <a:spcPts val="0"/>
              </a:spcAft>
              <a:buSzPts val="1400"/>
              <a:buNone/>
              <a:defRPr/>
            </a:lvl2pPr>
            <a:lvl3pPr lvl="2" algn="ctr">
              <a:spcBef>
                <a:spcPts val="400"/>
              </a:spcBef>
              <a:spcAft>
                <a:spcPts val="0"/>
              </a:spcAft>
              <a:buSzPts val="1400"/>
              <a:buNone/>
              <a:defRPr/>
            </a:lvl3pPr>
            <a:lvl4pPr lvl="3" algn="ctr">
              <a:spcBef>
                <a:spcPts val="400"/>
              </a:spcBef>
              <a:spcAft>
                <a:spcPts val="0"/>
              </a:spcAft>
              <a:buSzPts val="1400"/>
              <a:buNone/>
              <a:defRPr/>
            </a:lvl4pPr>
            <a:lvl5pPr lvl="4" algn="ctr">
              <a:spcBef>
                <a:spcPts val="400"/>
              </a:spcBef>
              <a:spcAft>
                <a:spcPts val="0"/>
              </a:spcAft>
              <a:buSzPts val="1400"/>
              <a:buNone/>
              <a:defRPr/>
            </a:lvl5pPr>
            <a:lvl6pPr lvl="5" algn="ctr">
              <a:spcBef>
                <a:spcPts val="400"/>
              </a:spcBef>
              <a:spcAft>
                <a:spcPts val="0"/>
              </a:spcAft>
              <a:buSzPts val="1400"/>
              <a:buNone/>
              <a:defRPr/>
            </a:lvl6pPr>
            <a:lvl7pPr lvl="6" algn="ctr">
              <a:spcBef>
                <a:spcPts val="400"/>
              </a:spcBef>
              <a:spcAft>
                <a:spcPts val="0"/>
              </a:spcAft>
              <a:buSzPts val="1400"/>
              <a:buNone/>
              <a:defRPr/>
            </a:lvl7pPr>
            <a:lvl8pPr lvl="7" algn="ctr">
              <a:spcBef>
                <a:spcPts val="400"/>
              </a:spcBef>
              <a:spcAft>
                <a:spcPts val="0"/>
              </a:spcAft>
              <a:buSzPts val="1400"/>
              <a:buNone/>
              <a:defRPr/>
            </a:lvl8pPr>
            <a:lvl9pPr lvl="8" algn="ctr">
              <a:spcBef>
                <a:spcPts val="400"/>
              </a:spcBef>
              <a:spcAft>
                <a:spcPts val="0"/>
              </a:spcAft>
              <a:buSzPts val="1400"/>
              <a:buNone/>
              <a:defRPr/>
            </a:lvl9pPr>
          </a:lstStyle>
          <a:p>
            <a:endParaRPr/>
          </a:p>
        </p:txBody>
      </p:sp>
      <p:sp>
        <p:nvSpPr>
          <p:cNvPr id="185" name="Google Shape;185;p71"/>
          <p:cNvSpPr txBox="1">
            <a:spLocks noGrp="1"/>
          </p:cNvSpPr>
          <p:nvPr>
            <p:ph type="dt" idx="10"/>
          </p:nvPr>
        </p:nvSpPr>
        <p:spPr>
          <a:xfrm>
            <a:off x="2465387" y="415925"/>
            <a:ext cx="2630487" cy="444500"/>
          </a:xfrm>
          <a:prstGeom prst="rect">
            <a:avLst/>
          </a:prstGeom>
          <a:noFill/>
          <a:ln>
            <a:noFill/>
          </a:ln>
        </p:spPr>
        <p:txBody>
          <a:bodyPr spcFirstLastPara="1" wrap="square" lIns="90950" tIns="45500" rIns="90950" bIns="45500" anchor="ctr" anchorCtr="0">
            <a:noAutofit/>
          </a:bodyPr>
          <a:lstStyle>
            <a:lvl1pPr lvl="0" algn="ctr">
              <a:lnSpc>
                <a:spcPct val="100000"/>
              </a:lnSpc>
              <a:spcBef>
                <a:spcPts val="0"/>
              </a:spcBef>
              <a:spcAft>
                <a:spcPts val="0"/>
              </a:spcAft>
              <a:buSzPts val="1400"/>
              <a:buNone/>
              <a:defRPr sz="1200">
                <a:solidFill>
                  <a:srgbClr val="FFFFFF"/>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71"/>
          <p:cNvSpPr txBox="1">
            <a:spLocks noGrp="1"/>
          </p:cNvSpPr>
          <p:nvPr>
            <p:ph type="sldNum" idx="12"/>
          </p:nvPr>
        </p:nvSpPr>
        <p:spPr>
          <a:xfrm>
            <a:off x="3340100" y="9396412"/>
            <a:ext cx="881062" cy="465137"/>
          </a:xfrm>
          <a:prstGeom prst="rect">
            <a:avLst/>
          </a:prstGeom>
          <a:noFill/>
          <a:ln>
            <a:noFill/>
          </a:ln>
        </p:spPr>
        <p:txBody>
          <a:bodyPr spcFirstLastPara="1" wrap="square" lIns="0" tIns="0" rIns="0" bIns="0" anchor="ctr" anchorCtr="0">
            <a:normAutofit/>
          </a:bodyPr>
          <a:lstStyle>
            <a:lvl1pPr marL="0" marR="0" lvl="0"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1pPr>
            <a:lvl2pPr marL="0" marR="0" lvl="1"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2pPr>
            <a:lvl3pPr marL="0" marR="0" lvl="2"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3pPr>
            <a:lvl4pPr marL="0" marR="0" lvl="3"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4pPr>
            <a:lvl5pPr marL="0" marR="0" lvl="4"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5pPr>
            <a:lvl6pPr marL="0" marR="0" lvl="5"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6pPr>
            <a:lvl7pPr marL="0" marR="0" lvl="6"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7pPr>
            <a:lvl8pPr marL="0" marR="0" lvl="7"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8pPr>
            <a:lvl9pPr marL="0" marR="0" lvl="8"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a:p>
        </p:txBody>
      </p:sp>
      <p:sp>
        <p:nvSpPr>
          <p:cNvPr id="187" name="Google Shape;187;p71"/>
          <p:cNvSpPr txBox="1">
            <a:spLocks noGrp="1"/>
          </p:cNvSpPr>
          <p:nvPr>
            <p:ph type="ftr" idx="11"/>
          </p:nvPr>
        </p:nvSpPr>
        <p:spPr>
          <a:xfrm>
            <a:off x="1196975" y="9875837"/>
            <a:ext cx="5167312" cy="444500"/>
          </a:xfrm>
          <a:prstGeom prst="rect">
            <a:avLst/>
          </a:prstGeom>
          <a:noFill/>
          <a:ln>
            <a:noFill/>
          </a:ln>
        </p:spPr>
        <p:txBody>
          <a:bodyPr spcFirstLastPara="1" wrap="square" lIns="90950" tIns="45500" rIns="90950" bIns="455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94"/>
        <p:cNvGrpSpPr/>
        <p:nvPr/>
      </p:nvGrpSpPr>
      <p:grpSpPr>
        <a:xfrm>
          <a:off x="0" y="0"/>
          <a:ext cx="0" cy="0"/>
          <a:chOff x="0" y="0"/>
          <a:chExt cx="0" cy="0"/>
        </a:xfrm>
      </p:grpSpPr>
      <p:sp>
        <p:nvSpPr>
          <p:cNvPr id="195" name="Google Shape;195;p73"/>
          <p:cNvSpPr txBox="1">
            <a:spLocks noGrp="1"/>
          </p:cNvSpPr>
          <p:nvPr>
            <p:ph type="ctrTitle"/>
          </p:nvPr>
        </p:nvSpPr>
        <p:spPr>
          <a:xfrm>
            <a:off x="567095" y="3243539"/>
            <a:ext cx="6427074" cy="2238045"/>
          </a:xfrm>
          <a:prstGeom prst="rect">
            <a:avLst/>
          </a:prstGeom>
          <a:noFill/>
          <a:ln>
            <a:noFill/>
          </a:ln>
        </p:spPr>
        <p:txBody>
          <a:bodyPr spcFirstLastPara="1" wrap="square" lIns="91025" tIns="45525" rIns="91025" bIns="45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6" name="Google Shape;196;p73"/>
          <p:cNvSpPr txBox="1">
            <a:spLocks noGrp="1"/>
          </p:cNvSpPr>
          <p:nvPr>
            <p:ph type="subTitle" idx="1"/>
          </p:nvPr>
        </p:nvSpPr>
        <p:spPr>
          <a:xfrm>
            <a:off x="1134192" y="5916561"/>
            <a:ext cx="5292884" cy="2668252"/>
          </a:xfrm>
          <a:prstGeom prst="rect">
            <a:avLst/>
          </a:prstGeom>
          <a:noFill/>
          <a:ln>
            <a:noFill/>
          </a:ln>
        </p:spPr>
        <p:txBody>
          <a:bodyPr spcFirstLastPara="1" wrap="square" lIns="91025" tIns="45525" rIns="91025" bIns="45525"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7" name="Google Shape;197;p73"/>
          <p:cNvSpPr txBox="1">
            <a:spLocks noGrp="1"/>
          </p:cNvSpPr>
          <p:nvPr>
            <p:ph type="dt" idx="10"/>
          </p:nvPr>
        </p:nvSpPr>
        <p:spPr>
          <a:xfrm>
            <a:off x="377825" y="9677400"/>
            <a:ext cx="1765300" cy="555625"/>
          </a:xfrm>
          <a:prstGeom prst="rect">
            <a:avLst/>
          </a:prstGeom>
          <a:noFill/>
          <a:ln>
            <a:noFill/>
          </a:ln>
        </p:spPr>
        <p:txBody>
          <a:bodyPr spcFirstLastPara="1" wrap="square" lIns="91025" tIns="45525" rIns="91025" bIns="45525"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73"/>
          <p:cNvSpPr txBox="1">
            <a:spLocks noGrp="1"/>
          </p:cNvSpPr>
          <p:nvPr>
            <p:ph type="ftr" idx="11"/>
          </p:nvPr>
        </p:nvSpPr>
        <p:spPr>
          <a:xfrm>
            <a:off x="2582862" y="9677400"/>
            <a:ext cx="2395537" cy="555625"/>
          </a:xfrm>
          <a:prstGeom prst="rect">
            <a:avLst/>
          </a:prstGeom>
          <a:noFill/>
          <a:ln>
            <a:noFill/>
          </a:ln>
        </p:spPr>
        <p:txBody>
          <a:bodyPr spcFirstLastPara="1" wrap="square" lIns="91025" tIns="45525" rIns="91025" bIns="45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73"/>
          <p:cNvSpPr txBox="1">
            <a:spLocks noGrp="1"/>
          </p:cNvSpPr>
          <p:nvPr>
            <p:ph type="sldNum" idx="12"/>
          </p:nvPr>
        </p:nvSpPr>
        <p:spPr>
          <a:xfrm>
            <a:off x="5419725" y="9677400"/>
            <a:ext cx="1763712" cy="555625"/>
          </a:xfrm>
          <a:prstGeom prst="rect">
            <a:avLst/>
          </a:prstGeom>
          <a:noFill/>
          <a:ln>
            <a:noFill/>
          </a:ln>
        </p:spPr>
        <p:txBody>
          <a:bodyPr spcFirstLastPara="1" wrap="square" lIns="91025" tIns="45525" rIns="91025" bIns="45525"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206"/>
        <p:cNvGrpSpPr/>
        <p:nvPr/>
      </p:nvGrpSpPr>
      <p:grpSpPr>
        <a:xfrm>
          <a:off x="0" y="0"/>
          <a:ext cx="0" cy="0"/>
          <a:chOff x="0" y="0"/>
          <a:chExt cx="0" cy="0"/>
        </a:xfrm>
      </p:grpSpPr>
      <p:sp>
        <p:nvSpPr>
          <p:cNvPr id="207" name="Google Shape;207;p75"/>
          <p:cNvSpPr txBox="1">
            <a:spLocks noGrp="1"/>
          </p:cNvSpPr>
          <p:nvPr>
            <p:ph type="ctrTitle"/>
          </p:nvPr>
        </p:nvSpPr>
        <p:spPr>
          <a:xfrm>
            <a:off x="567095" y="3243494"/>
            <a:ext cx="6427074" cy="2238044"/>
          </a:xfrm>
          <a:prstGeom prst="rect">
            <a:avLst/>
          </a:prstGeom>
          <a:noFill/>
          <a:ln>
            <a:noFill/>
          </a:ln>
        </p:spPr>
        <p:txBody>
          <a:bodyPr spcFirstLastPara="1" wrap="square" lIns="91075" tIns="45550" rIns="91075" bIns="455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8" name="Google Shape;208;p75"/>
          <p:cNvSpPr txBox="1">
            <a:spLocks noGrp="1"/>
          </p:cNvSpPr>
          <p:nvPr>
            <p:ph type="subTitle" idx="1"/>
          </p:nvPr>
        </p:nvSpPr>
        <p:spPr>
          <a:xfrm>
            <a:off x="1134232" y="5916601"/>
            <a:ext cx="5292885" cy="2668253"/>
          </a:xfrm>
          <a:prstGeom prst="rect">
            <a:avLst/>
          </a:prstGeom>
          <a:noFill/>
          <a:ln>
            <a:noFill/>
          </a:ln>
        </p:spPr>
        <p:txBody>
          <a:bodyPr spcFirstLastPara="1" wrap="square" lIns="91075" tIns="45550" rIns="91075" bIns="4555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9" name="Google Shape;209;p75"/>
          <p:cNvSpPr txBox="1">
            <a:spLocks noGrp="1"/>
          </p:cNvSpPr>
          <p:nvPr>
            <p:ph type="dt" idx="10"/>
          </p:nvPr>
        </p:nvSpPr>
        <p:spPr>
          <a:xfrm>
            <a:off x="377825" y="9677400"/>
            <a:ext cx="1765300" cy="555625"/>
          </a:xfrm>
          <a:prstGeom prst="rect">
            <a:avLst/>
          </a:prstGeom>
          <a:noFill/>
          <a:ln>
            <a:noFill/>
          </a:ln>
        </p:spPr>
        <p:txBody>
          <a:bodyPr spcFirstLastPara="1" wrap="square" lIns="91075" tIns="45550" rIns="91075" bIns="4555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5"/>
          <p:cNvSpPr txBox="1">
            <a:spLocks noGrp="1"/>
          </p:cNvSpPr>
          <p:nvPr>
            <p:ph type="ftr" idx="11"/>
          </p:nvPr>
        </p:nvSpPr>
        <p:spPr>
          <a:xfrm>
            <a:off x="2582862" y="9677400"/>
            <a:ext cx="2395537" cy="555625"/>
          </a:xfrm>
          <a:prstGeom prst="rect">
            <a:avLst/>
          </a:prstGeom>
          <a:noFill/>
          <a:ln>
            <a:noFill/>
          </a:ln>
        </p:spPr>
        <p:txBody>
          <a:bodyPr spcFirstLastPara="1" wrap="square" lIns="91075" tIns="45550" rIns="91075" bIns="455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75"/>
          <p:cNvSpPr txBox="1">
            <a:spLocks noGrp="1"/>
          </p:cNvSpPr>
          <p:nvPr>
            <p:ph type="sldNum" idx="12"/>
          </p:nvPr>
        </p:nvSpPr>
        <p:spPr>
          <a:xfrm>
            <a:off x="5419725" y="9677400"/>
            <a:ext cx="1763712" cy="555625"/>
          </a:xfrm>
          <a:prstGeom prst="rect">
            <a:avLst/>
          </a:prstGeom>
          <a:noFill/>
          <a:ln>
            <a:noFill/>
          </a:ln>
        </p:spPr>
        <p:txBody>
          <a:bodyPr spcFirstLastPara="1" wrap="square" lIns="91075" tIns="45550" rIns="91075" bIns="4555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223"/>
        <p:cNvGrpSpPr/>
        <p:nvPr/>
      </p:nvGrpSpPr>
      <p:grpSpPr>
        <a:xfrm>
          <a:off x="0" y="0"/>
          <a:ext cx="0" cy="0"/>
          <a:chOff x="0" y="0"/>
          <a:chExt cx="0" cy="0"/>
        </a:xfrm>
      </p:grpSpPr>
      <p:sp>
        <p:nvSpPr>
          <p:cNvPr id="224" name="Google Shape;224;p77"/>
          <p:cNvSpPr txBox="1">
            <a:spLocks noGrp="1"/>
          </p:cNvSpPr>
          <p:nvPr>
            <p:ph type="subTitle" idx="1"/>
          </p:nvPr>
        </p:nvSpPr>
        <p:spPr>
          <a:xfrm>
            <a:off x="2121357" y="4636622"/>
            <a:ext cx="3318554" cy="652562"/>
          </a:xfrm>
          <a:prstGeom prst="rect">
            <a:avLst/>
          </a:prstGeom>
          <a:noFill/>
          <a:ln>
            <a:noFill/>
          </a:ln>
        </p:spPr>
        <p:txBody>
          <a:bodyPr spcFirstLastPara="1" wrap="square" lIns="90975" tIns="0" rIns="90975" bIns="45500" anchor="t" anchorCtr="0">
            <a:noAutofit/>
          </a:bodyPr>
          <a:lstStyle>
            <a:lvl1pPr lvl="0" algn="ctr">
              <a:spcBef>
                <a:spcPts val="600"/>
              </a:spcBef>
              <a:spcAft>
                <a:spcPts val="0"/>
              </a:spcAft>
              <a:buSzPts val="1600"/>
              <a:buFont typeface="Garamond"/>
              <a:buNone/>
              <a:defRPr sz="1600" b="0" i="0" cap="none">
                <a:solidFill>
                  <a:srgbClr val="3F3F3F"/>
                </a:solidFill>
              </a:defRPr>
            </a:lvl1pPr>
            <a:lvl2pPr lvl="1" algn="ctr">
              <a:spcBef>
                <a:spcPts val="1200"/>
              </a:spcBef>
              <a:spcAft>
                <a:spcPts val="0"/>
              </a:spcAft>
              <a:buSzPts val="1800"/>
              <a:buFont typeface="Garamond"/>
              <a:buNone/>
              <a:defRPr>
                <a:solidFill>
                  <a:schemeClr val="lt1"/>
                </a:solidFill>
              </a:defRPr>
            </a:lvl2pPr>
            <a:lvl3pPr lvl="2" algn="ctr">
              <a:spcBef>
                <a:spcPts val="1200"/>
              </a:spcBef>
              <a:spcAft>
                <a:spcPts val="0"/>
              </a:spcAft>
              <a:buSzPts val="1600"/>
              <a:buFont typeface="Garamond"/>
              <a:buNone/>
              <a:defRPr>
                <a:solidFill>
                  <a:schemeClr val="lt1"/>
                </a:solidFill>
              </a:defRPr>
            </a:lvl3pPr>
            <a:lvl4pPr lvl="3" algn="ctr">
              <a:spcBef>
                <a:spcPts val="1200"/>
              </a:spcBef>
              <a:spcAft>
                <a:spcPts val="0"/>
              </a:spcAft>
              <a:buSzPts val="1400"/>
              <a:buFont typeface="Garamond"/>
              <a:buNone/>
              <a:defRPr>
                <a:solidFill>
                  <a:schemeClr val="lt1"/>
                </a:solidFill>
              </a:defRPr>
            </a:lvl4pPr>
            <a:lvl5pPr lvl="4" algn="ctr">
              <a:spcBef>
                <a:spcPts val="1200"/>
              </a:spcBef>
              <a:spcAft>
                <a:spcPts val="0"/>
              </a:spcAft>
              <a:buSzPts val="1400"/>
              <a:buFont typeface="Garamond"/>
              <a:buNone/>
              <a:defRPr>
                <a:solidFill>
                  <a:schemeClr val="lt1"/>
                </a:solidFill>
              </a:defRPr>
            </a:lvl5pPr>
            <a:lvl6pPr lvl="5" algn="ctr">
              <a:lnSpc>
                <a:spcPct val="100000"/>
              </a:lnSpc>
              <a:spcBef>
                <a:spcPts val="1200"/>
              </a:spcBef>
              <a:spcAft>
                <a:spcPts val="0"/>
              </a:spcAft>
              <a:buClr>
                <a:schemeClr val="lt1"/>
              </a:buClr>
              <a:buSzPts val="1400"/>
              <a:buNone/>
              <a:defRPr>
                <a:solidFill>
                  <a:schemeClr val="lt1"/>
                </a:solidFill>
              </a:defRPr>
            </a:lvl6pPr>
            <a:lvl7pPr lvl="6" algn="ctr">
              <a:lnSpc>
                <a:spcPct val="100000"/>
              </a:lnSpc>
              <a:spcBef>
                <a:spcPts val="1200"/>
              </a:spcBef>
              <a:spcAft>
                <a:spcPts val="0"/>
              </a:spcAft>
              <a:buClr>
                <a:schemeClr val="lt1"/>
              </a:buClr>
              <a:buSzPts val="1400"/>
              <a:buNone/>
              <a:defRPr>
                <a:solidFill>
                  <a:schemeClr val="lt1"/>
                </a:solidFill>
              </a:defRPr>
            </a:lvl7pPr>
            <a:lvl8pPr lvl="7" algn="ctr">
              <a:lnSpc>
                <a:spcPct val="100000"/>
              </a:lnSpc>
              <a:spcBef>
                <a:spcPts val="1200"/>
              </a:spcBef>
              <a:spcAft>
                <a:spcPts val="0"/>
              </a:spcAft>
              <a:buClr>
                <a:schemeClr val="lt1"/>
              </a:buClr>
              <a:buSzPts val="1400"/>
              <a:buNone/>
              <a:defRPr>
                <a:solidFill>
                  <a:schemeClr val="lt1"/>
                </a:solidFill>
              </a:defRPr>
            </a:lvl8pPr>
            <a:lvl9pPr lvl="8" algn="ctr">
              <a:lnSpc>
                <a:spcPct val="100000"/>
              </a:lnSpc>
              <a:spcBef>
                <a:spcPts val="1200"/>
              </a:spcBef>
              <a:spcAft>
                <a:spcPts val="0"/>
              </a:spcAft>
              <a:buClr>
                <a:schemeClr val="lt1"/>
              </a:buClr>
              <a:buSzPts val="1400"/>
              <a:buNone/>
              <a:defRPr>
                <a:solidFill>
                  <a:schemeClr val="lt1"/>
                </a:solidFill>
              </a:defRPr>
            </a:lvl9pPr>
          </a:lstStyle>
          <a:p>
            <a:endParaRPr/>
          </a:p>
        </p:txBody>
      </p:sp>
      <p:sp>
        <p:nvSpPr>
          <p:cNvPr id="225" name="Google Shape;225;p77"/>
          <p:cNvSpPr txBox="1">
            <a:spLocks noGrp="1"/>
          </p:cNvSpPr>
          <p:nvPr>
            <p:ph type="title"/>
          </p:nvPr>
        </p:nvSpPr>
        <p:spPr>
          <a:xfrm>
            <a:off x="2121357" y="3650501"/>
            <a:ext cx="3318554" cy="912619"/>
          </a:xfrm>
          <a:prstGeom prst="rect">
            <a:avLst/>
          </a:prstGeom>
          <a:noFill/>
          <a:ln>
            <a:noFill/>
          </a:ln>
        </p:spPr>
        <p:txBody>
          <a:bodyPr spcFirstLastPara="1" wrap="square" lIns="90975" tIns="45500" rIns="90975" bIns="0" anchor="b" anchorCtr="0">
            <a:normAutofit/>
          </a:bodyPr>
          <a:lstStyle>
            <a:lvl1pPr lvl="0" algn="ctr">
              <a:spcBef>
                <a:spcPts val="400"/>
              </a:spcBef>
              <a:spcAft>
                <a:spcPts val="0"/>
              </a:spcAft>
              <a:buSzPts val="1400"/>
              <a:buNone/>
              <a:defRPr/>
            </a:lvl1pPr>
            <a:lvl2pPr lvl="1" algn="ctr">
              <a:spcBef>
                <a:spcPts val="400"/>
              </a:spcBef>
              <a:spcAft>
                <a:spcPts val="0"/>
              </a:spcAft>
              <a:buSzPts val="1400"/>
              <a:buNone/>
              <a:defRPr/>
            </a:lvl2pPr>
            <a:lvl3pPr lvl="2" algn="ctr">
              <a:spcBef>
                <a:spcPts val="400"/>
              </a:spcBef>
              <a:spcAft>
                <a:spcPts val="0"/>
              </a:spcAft>
              <a:buSzPts val="1400"/>
              <a:buNone/>
              <a:defRPr/>
            </a:lvl3pPr>
            <a:lvl4pPr lvl="3" algn="ctr">
              <a:spcBef>
                <a:spcPts val="400"/>
              </a:spcBef>
              <a:spcAft>
                <a:spcPts val="0"/>
              </a:spcAft>
              <a:buSzPts val="1400"/>
              <a:buNone/>
              <a:defRPr/>
            </a:lvl4pPr>
            <a:lvl5pPr lvl="4" algn="ctr">
              <a:spcBef>
                <a:spcPts val="400"/>
              </a:spcBef>
              <a:spcAft>
                <a:spcPts val="0"/>
              </a:spcAft>
              <a:buSzPts val="1400"/>
              <a:buNone/>
              <a:defRPr/>
            </a:lvl5pPr>
            <a:lvl6pPr lvl="5" algn="ctr">
              <a:spcBef>
                <a:spcPts val="400"/>
              </a:spcBef>
              <a:spcAft>
                <a:spcPts val="0"/>
              </a:spcAft>
              <a:buSzPts val="1400"/>
              <a:buNone/>
              <a:defRPr/>
            </a:lvl6pPr>
            <a:lvl7pPr lvl="6" algn="ctr">
              <a:spcBef>
                <a:spcPts val="400"/>
              </a:spcBef>
              <a:spcAft>
                <a:spcPts val="0"/>
              </a:spcAft>
              <a:buSzPts val="1400"/>
              <a:buNone/>
              <a:defRPr/>
            </a:lvl7pPr>
            <a:lvl8pPr lvl="7" algn="ctr">
              <a:spcBef>
                <a:spcPts val="400"/>
              </a:spcBef>
              <a:spcAft>
                <a:spcPts val="0"/>
              </a:spcAft>
              <a:buSzPts val="1400"/>
              <a:buNone/>
              <a:defRPr/>
            </a:lvl8pPr>
            <a:lvl9pPr lvl="8" algn="ctr">
              <a:spcBef>
                <a:spcPts val="400"/>
              </a:spcBef>
              <a:spcAft>
                <a:spcPts val="0"/>
              </a:spcAft>
              <a:buSzPts val="1400"/>
              <a:buNone/>
              <a:defRPr/>
            </a:lvl9pPr>
          </a:lstStyle>
          <a:p>
            <a:endParaRPr/>
          </a:p>
        </p:txBody>
      </p:sp>
      <p:sp>
        <p:nvSpPr>
          <p:cNvPr id="226" name="Google Shape;226;p77"/>
          <p:cNvSpPr txBox="1">
            <a:spLocks noGrp="1"/>
          </p:cNvSpPr>
          <p:nvPr>
            <p:ph type="dt" idx="10"/>
          </p:nvPr>
        </p:nvSpPr>
        <p:spPr>
          <a:xfrm>
            <a:off x="2465387" y="415925"/>
            <a:ext cx="2630487" cy="444500"/>
          </a:xfrm>
          <a:prstGeom prst="rect">
            <a:avLst/>
          </a:prstGeom>
          <a:noFill/>
          <a:ln>
            <a:noFill/>
          </a:ln>
        </p:spPr>
        <p:txBody>
          <a:bodyPr spcFirstLastPara="1" wrap="square" lIns="90975" tIns="45500" rIns="90975" bIns="45500" anchor="ctr" anchorCtr="0">
            <a:noAutofit/>
          </a:bodyPr>
          <a:lstStyle>
            <a:lvl1pPr lvl="0" algn="ctr">
              <a:lnSpc>
                <a:spcPct val="100000"/>
              </a:lnSpc>
              <a:spcBef>
                <a:spcPts val="0"/>
              </a:spcBef>
              <a:spcAft>
                <a:spcPts val="0"/>
              </a:spcAft>
              <a:buSzPts val="1400"/>
              <a:buNone/>
              <a:defRPr sz="1200">
                <a:solidFill>
                  <a:srgbClr val="FFFFFF"/>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77"/>
          <p:cNvSpPr txBox="1">
            <a:spLocks noGrp="1"/>
          </p:cNvSpPr>
          <p:nvPr>
            <p:ph type="sldNum" idx="12"/>
          </p:nvPr>
        </p:nvSpPr>
        <p:spPr>
          <a:xfrm>
            <a:off x="3340100" y="9396412"/>
            <a:ext cx="881062" cy="465137"/>
          </a:xfrm>
          <a:prstGeom prst="rect">
            <a:avLst/>
          </a:prstGeom>
          <a:noFill/>
          <a:ln>
            <a:noFill/>
          </a:ln>
        </p:spPr>
        <p:txBody>
          <a:bodyPr spcFirstLastPara="1" wrap="square" lIns="0" tIns="0" rIns="0" bIns="0" anchor="ctr" anchorCtr="0">
            <a:normAutofit/>
          </a:bodyPr>
          <a:lstStyle>
            <a:lvl1pPr marL="0" marR="0" lvl="0"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1pPr>
            <a:lvl2pPr marL="0" marR="0" lvl="1"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2pPr>
            <a:lvl3pPr marL="0" marR="0" lvl="2"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3pPr>
            <a:lvl4pPr marL="0" marR="0" lvl="3"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4pPr>
            <a:lvl5pPr marL="0" marR="0" lvl="4"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5pPr>
            <a:lvl6pPr marL="0" marR="0" lvl="5"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6pPr>
            <a:lvl7pPr marL="0" marR="0" lvl="6"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7pPr>
            <a:lvl8pPr marL="0" marR="0" lvl="7"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8pPr>
            <a:lvl9pPr marL="0" marR="0" lvl="8"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a:p>
        </p:txBody>
      </p:sp>
      <p:sp>
        <p:nvSpPr>
          <p:cNvPr id="228" name="Google Shape;228;p77"/>
          <p:cNvSpPr txBox="1">
            <a:spLocks noGrp="1"/>
          </p:cNvSpPr>
          <p:nvPr>
            <p:ph type="ftr" idx="11"/>
          </p:nvPr>
        </p:nvSpPr>
        <p:spPr>
          <a:xfrm>
            <a:off x="1196975" y="9875837"/>
            <a:ext cx="5167312" cy="444500"/>
          </a:xfrm>
          <a:prstGeom prst="rect">
            <a:avLst/>
          </a:prstGeom>
          <a:noFill/>
          <a:ln>
            <a:noFill/>
          </a:ln>
        </p:spPr>
        <p:txBody>
          <a:bodyPr spcFirstLastPara="1" wrap="square" lIns="90975" tIns="45500" rIns="90975" bIns="455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235"/>
        <p:cNvGrpSpPr/>
        <p:nvPr/>
      </p:nvGrpSpPr>
      <p:grpSpPr>
        <a:xfrm>
          <a:off x="0" y="0"/>
          <a:ext cx="0" cy="0"/>
          <a:chOff x="0" y="0"/>
          <a:chExt cx="0" cy="0"/>
        </a:xfrm>
      </p:grpSpPr>
      <p:sp>
        <p:nvSpPr>
          <p:cNvPr id="236" name="Google Shape;236;p79"/>
          <p:cNvSpPr txBox="1">
            <a:spLocks noGrp="1"/>
          </p:cNvSpPr>
          <p:nvPr>
            <p:ph type="ctrTitle"/>
          </p:nvPr>
        </p:nvSpPr>
        <p:spPr>
          <a:xfrm>
            <a:off x="567095" y="3243541"/>
            <a:ext cx="6427074" cy="2238045"/>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7" name="Google Shape;237;p79"/>
          <p:cNvSpPr txBox="1">
            <a:spLocks noGrp="1"/>
          </p:cNvSpPr>
          <p:nvPr>
            <p:ph type="subTitle" idx="1"/>
          </p:nvPr>
        </p:nvSpPr>
        <p:spPr>
          <a:xfrm>
            <a:off x="1134190" y="5916561"/>
            <a:ext cx="5292884" cy="2668252"/>
          </a:xfrm>
          <a:prstGeom prst="rect">
            <a:avLst/>
          </a:prstGeom>
          <a:noFill/>
          <a:ln>
            <a:noFill/>
          </a:ln>
        </p:spPr>
        <p:txBody>
          <a:bodyPr spcFirstLastPara="1" wrap="square" lIns="102250" tIns="51125" rIns="102250" bIns="51125" anchor="t" anchorCtr="0">
            <a:noAutofit/>
          </a:bodyPr>
          <a:lstStyle>
            <a:lvl1pPr lvl="0" algn="ctr">
              <a:spcBef>
                <a:spcPts val="720"/>
              </a:spcBef>
              <a:spcAft>
                <a:spcPts val="0"/>
              </a:spcAft>
              <a:buClr>
                <a:srgbClr val="888888"/>
              </a:buClr>
              <a:buSzPts val="36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540"/>
              </a:spcBef>
              <a:spcAft>
                <a:spcPts val="0"/>
              </a:spcAft>
              <a:buClr>
                <a:srgbClr val="888888"/>
              </a:buClr>
              <a:buSzPts val="2700"/>
              <a:buNone/>
              <a:defRPr>
                <a:solidFill>
                  <a:srgbClr val="888888"/>
                </a:solidFill>
              </a:defRPr>
            </a:lvl3pPr>
            <a:lvl4pPr lvl="3" algn="ctr">
              <a:spcBef>
                <a:spcPts val="460"/>
              </a:spcBef>
              <a:spcAft>
                <a:spcPts val="0"/>
              </a:spcAft>
              <a:buClr>
                <a:srgbClr val="888888"/>
              </a:buClr>
              <a:buSzPts val="2300"/>
              <a:buNone/>
              <a:defRPr>
                <a:solidFill>
                  <a:srgbClr val="888888"/>
                </a:solidFill>
              </a:defRPr>
            </a:lvl4pPr>
            <a:lvl5pPr lvl="4" algn="ctr">
              <a:spcBef>
                <a:spcPts val="460"/>
              </a:spcBef>
              <a:spcAft>
                <a:spcPts val="0"/>
              </a:spcAft>
              <a:buClr>
                <a:srgbClr val="888888"/>
              </a:buClr>
              <a:buSzPts val="2300"/>
              <a:buNone/>
              <a:defRPr>
                <a:solidFill>
                  <a:srgbClr val="888888"/>
                </a:solidFill>
              </a:defRPr>
            </a:lvl5pPr>
            <a:lvl6pPr lvl="5" algn="ctr">
              <a:spcBef>
                <a:spcPts val="460"/>
              </a:spcBef>
              <a:spcAft>
                <a:spcPts val="0"/>
              </a:spcAft>
              <a:buClr>
                <a:srgbClr val="888888"/>
              </a:buClr>
              <a:buSzPts val="2300"/>
              <a:buNone/>
              <a:defRPr>
                <a:solidFill>
                  <a:srgbClr val="888888"/>
                </a:solidFill>
              </a:defRPr>
            </a:lvl6pPr>
            <a:lvl7pPr lvl="6" algn="ctr">
              <a:spcBef>
                <a:spcPts val="460"/>
              </a:spcBef>
              <a:spcAft>
                <a:spcPts val="0"/>
              </a:spcAft>
              <a:buClr>
                <a:srgbClr val="888888"/>
              </a:buClr>
              <a:buSzPts val="2300"/>
              <a:buNone/>
              <a:defRPr>
                <a:solidFill>
                  <a:srgbClr val="888888"/>
                </a:solidFill>
              </a:defRPr>
            </a:lvl7pPr>
            <a:lvl8pPr lvl="7" algn="ctr">
              <a:spcBef>
                <a:spcPts val="460"/>
              </a:spcBef>
              <a:spcAft>
                <a:spcPts val="0"/>
              </a:spcAft>
              <a:buClr>
                <a:srgbClr val="888888"/>
              </a:buClr>
              <a:buSzPts val="2300"/>
              <a:buNone/>
              <a:defRPr>
                <a:solidFill>
                  <a:srgbClr val="888888"/>
                </a:solidFill>
              </a:defRPr>
            </a:lvl8pPr>
            <a:lvl9pPr lvl="8" algn="ctr">
              <a:spcBef>
                <a:spcPts val="460"/>
              </a:spcBef>
              <a:spcAft>
                <a:spcPts val="0"/>
              </a:spcAft>
              <a:buClr>
                <a:srgbClr val="888888"/>
              </a:buClr>
              <a:buSzPts val="2300"/>
              <a:buNone/>
              <a:defRPr>
                <a:solidFill>
                  <a:srgbClr val="888888"/>
                </a:solidFill>
              </a:defRPr>
            </a:lvl9pPr>
          </a:lstStyle>
          <a:p>
            <a:endParaRPr/>
          </a:p>
        </p:txBody>
      </p:sp>
      <p:sp>
        <p:nvSpPr>
          <p:cNvPr id="238" name="Google Shape;238;p79"/>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79"/>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9"/>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241"/>
        <p:cNvGrpSpPr/>
        <p:nvPr/>
      </p:nvGrpSpPr>
      <p:grpSpPr>
        <a:xfrm>
          <a:off x="0" y="0"/>
          <a:ext cx="0" cy="0"/>
          <a:chOff x="0" y="0"/>
          <a:chExt cx="0" cy="0"/>
        </a:xfrm>
      </p:grpSpPr>
      <p:sp>
        <p:nvSpPr>
          <p:cNvPr id="242" name="Google Shape;242;p98"/>
          <p:cNvSpPr txBox="1">
            <a:spLocks noGrp="1"/>
          </p:cNvSpPr>
          <p:nvPr>
            <p:ph type="title"/>
          </p:nvPr>
        </p:nvSpPr>
        <p:spPr>
          <a:xfrm rot="5400000">
            <a:off x="1878265" y="4021865"/>
            <a:ext cx="8908676" cy="1701284"/>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3" name="Google Shape;243;p98"/>
          <p:cNvSpPr txBox="1">
            <a:spLocks noGrp="1"/>
          </p:cNvSpPr>
          <p:nvPr>
            <p:ph type="body" idx="1"/>
          </p:nvPr>
        </p:nvSpPr>
        <p:spPr>
          <a:xfrm rot="5400000">
            <a:off x="-1587314" y="2383592"/>
            <a:ext cx="8908676" cy="4977831"/>
          </a:xfrm>
          <a:prstGeom prst="rect">
            <a:avLst/>
          </a:prstGeom>
          <a:noFill/>
          <a:ln>
            <a:noFill/>
          </a:ln>
        </p:spPr>
        <p:txBody>
          <a:bodyPr spcFirstLastPara="1" wrap="square" lIns="102250" tIns="51125" rIns="102250" bIns="51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98"/>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98"/>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98"/>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27"/>
        <p:cNvGrpSpPr/>
        <p:nvPr/>
      </p:nvGrpSpPr>
      <p:grpSpPr>
        <a:xfrm>
          <a:off x="0" y="0"/>
          <a:ext cx="0" cy="0"/>
          <a:chOff x="0" y="0"/>
          <a:chExt cx="0" cy="0"/>
        </a:xfrm>
      </p:grpSpPr>
      <p:sp>
        <p:nvSpPr>
          <p:cNvPr id="28" name="Google Shape;28;p109"/>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09"/>
          <p:cNvSpPr txBox="1">
            <a:spLocks noGrp="1"/>
          </p:cNvSpPr>
          <p:nvPr>
            <p:ph type="body" idx="1"/>
          </p:nvPr>
        </p:nvSpPr>
        <p:spPr>
          <a:xfrm rot="5400000">
            <a:off x="335756" y="2478881"/>
            <a:ext cx="6889750" cy="68056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09"/>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9"/>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9"/>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247"/>
        <p:cNvGrpSpPr/>
        <p:nvPr/>
      </p:nvGrpSpPr>
      <p:grpSpPr>
        <a:xfrm>
          <a:off x="0" y="0"/>
          <a:ext cx="0" cy="0"/>
          <a:chOff x="0" y="0"/>
          <a:chExt cx="0" cy="0"/>
        </a:xfrm>
      </p:grpSpPr>
      <p:sp>
        <p:nvSpPr>
          <p:cNvPr id="248" name="Google Shape;248;p99"/>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9" name="Google Shape;249;p99"/>
          <p:cNvSpPr txBox="1">
            <a:spLocks noGrp="1"/>
          </p:cNvSpPr>
          <p:nvPr>
            <p:ph type="body" idx="1"/>
          </p:nvPr>
        </p:nvSpPr>
        <p:spPr>
          <a:xfrm rot="5400000">
            <a:off x="335756" y="2478881"/>
            <a:ext cx="6889750" cy="6805612"/>
          </a:xfrm>
          <a:prstGeom prst="rect">
            <a:avLst/>
          </a:prstGeom>
          <a:noFill/>
          <a:ln>
            <a:noFill/>
          </a:ln>
        </p:spPr>
        <p:txBody>
          <a:bodyPr spcFirstLastPara="1" wrap="square" lIns="102250" tIns="51125" rIns="102250" bIns="51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0" name="Google Shape;250;p99"/>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99"/>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99"/>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253"/>
        <p:cNvGrpSpPr/>
        <p:nvPr/>
      </p:nvGrpSpPr>
      <p:grpSpPr>
        <a:xfrm>
          <a:off x="0" y="0"/>
          <a:ext cx="0" cy="0"/>
          <a:chOff x="0" y="0"/>
          <a:chExt cx="0" cy="0"/>
        </a:xfrm>
      </p:grpSpPr>
      <p:sp>
        <p:nvSpPr>
          <p:cNvPr id="254" name="Google Shape;254;p100"/>
          <p:cNvSpPr txBox="1">
            <a:spLocks noGrp="1"/>
          </p:cNvSpPr>
          <p:nvPr>
            <p:ph type="title"/>
          </p:nvPr>
        </p:nvSpPr>
        <p:spPr>
          <a:xfrm>
            <a:off x="1482105" y="7308738"/>
            <a:ext cx="4536758" cy="862833"/>
          </a:xfrm>
          <a:prstGeom prst="rect">
            <a:avLst/>
          </a:prstGeom>
          <a:noFill/>
          <a:ln>
            <a:noFill/>
          </a:ln>
        </p:spPr>
        <p:txBody>
          <a:bodyPr spcFirstLastPara="1" wrap="square" lIns="102250" tIns="51125" rIns="102250" bIns="51125" anchor="b" anchorCtr="0">
            <a:noAutofit/>
          </a:bodyPr>
          <a:lstStyle>
            <a:lvl1pPr lvl="0" algn="l">
              <a:spcBef>
                <a:spcPts val="0"/>
              </a:spcBef>
              <a:spcAft>
                <a:spcPts val="0"/>
              </a:spcAft>
              <a:buSzPts val="1400"/>
              <a:buNone/>
              <a:defRPr sz="23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5" name="Google Shape;255;p100"/>
          <p:cNvSpPr>
            <a:spLocks noGrp="1"/>
          </p:cNvSpPr>
          <p:nvPr>
            <p:ph type="pic" idx="2"/>
          </p:nvPr>
        </p:nvSpPr>
        <p:spPr>
          <a:xfrm>
            <a:off x="1482105" y="932966"/>
            <a:ext cx="4536758" cy="6264593"/>
          </a:xfrm>
          <a:prstGeom prst="rect">
            <a:avLst/>
          </a:prstGeom>
          <a:noFill/>
          <a:ln>
            <a:noFill/>
          </a:ln>
        </p:spPr>
      </p:sp>
      <p:sp>
        <p:nvSpPr>
          <p:cNvPr id="256" name="Google Shape;256;p100"/>
          <p:cNvSpPr txBox="1">
            <a:spLocks noGrp="1"/>
          </p:cNvSpPr>
          <p:nvPr>
            <p:ph type="body" idx="1"/>
          </p:nvPr>
        </p:nvSpPr>
        <p:spPr>
          <a:xfrm>
            <a:off x="1482105" y="8171571"/>
            <a:ext cx="4536758" cy="1225365"/>
          </a:xfrm>
          <a:prstGeom prst="rect">
            <a:avLst/>
          </a:prstGeom>
          <a:noFill/>
          <a:ln>
            <a:noFill/>
          </a:ln>
        </p:spPr>
        <p:txBody>
          <a:bodyPr spcFirstLastPara="1" wrap="square" lIns="102250" tIns="51125" rIns="102250" bIns="51125"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257" name="Google Shape;257;p100"/>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00"/>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00"/>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260"/>
        <p:cNvGrpSpPr/>
        <p:nvPr/>
      </p:nvGrpSpPr>
      <p:grpSpPr>
        <a:xfrm>
          <a:off x="0" y="0"/>
          <a:ext cx="0" cy="0"/>
          <a:chOff x="0" y="0"/>
          <a:chExt cx="0" cy="0"/>
        </a:xfrm>
      </p:grpSpPr>
      <p:sp>
        <p:nvSpPr>
          <p:cNvPr id="261" name="Google Shape;261;p101"/>
          <p:cNvSpPr txBox="1">
            <a:spLocks noGrp="1"/>
          </p:cNvSpPr>
          <p:nvPr>
            <p:ph type="title"/>
          </p:nvPr>
        </p:nvSpPr>
        <p:spPr>
          <a:xfrm>
            <a:off x="378101" y="415707"/>
            <a:ext cx="2487604" cy="1769167"/>
          </a:xfrm>
          <a:prstGeom prst="rect">
            <a:avLst/>
          </a:prstGeom>
          <a:noFill/>
          <a:ln>
            <a:noFill/>
          </a:ln>
        </p:spPr>
        <p:txBody>
          <a:bodyPr spcFirstLastPara="1" wrap="square" lIns="102250" tIns="51125" rIns="102250" bIns="51125" anchor="b" anchorCtr="0">
            <a:noAutofit/>
          </a:bodyPr>
          <a:lstStyle>
            <a:lvl1pPr lvl="0" algn="l">
              <a:spcBef>
                <a:spcPts val="0"/>
              </a:spcBef>
              <a:spcAft>
                <a:spcPts val="0"/>
              </a:spcAft>
              <a:buSzPts val="1400"/>
              <a:buNone/>
              <a:defRPr sz="23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2" name="Google Shape;262;p101"/>
          <p:cNvSpPr txBox="1">
            <a:spLocks noGrp="1"/>
          </p:cNvSpPr>
          <p:nvPr>
            <p:ph type="body" idx="1"/>
          </p:nvPr>
        </p:nvSpPr>
        <p:spPr>
          <a:xfrm>
            <a:off x="2956326" y="415796"/>
            <a:ext cx="4226957" cy="8911094"/>
          </a:xfrm>
          <a:prstGeom prst="rect">
            <a:avLst/>
          </a:prstGeom>
          <a:noFill/>
          <a:ln>
            <a:noFill/>
          </a:ln>
        </p:spPr>
        <p:txBody>
          <a:bodyPr spcFirstLastPara="1" wrap="square" lIns="102250" tIns="51125" rIns="102250" bIns="51125" anchor="t" anchorCtr="0">
            <a:noAutofit/>
          </a:bodyPr>
          <a:lstStyle>
            <a:lvl1pPr marL="457200" lvl="0" indent="-457200" algn="l">
              <a:spcBef>
                <a:spcPts val="720"/>
              </a:spcBef>
              <a:spcAft>
                <a:spcPts val="0"/>
              </a:spcAft>
              <a:buClr>
                <a:schemeClr val="dk1"/>
              </a:buClr>
              <a:buSzPts val="3600"/>
              <a:buChar char="•"/>
              <a:defRPr sz="3600"/>
            </a:lvl1pPr>
            <a:lvl2pPr marL="914400" lvl="1" indent="-431800" algn="l">
              <a:spcBef>
                <a:spcPts val="640"/>
              </a:spcBef>
              <a:spcAft>
                <a:spcPts val="0"/>
              </a:spcAft>
              <a:buClr>
                <a:schemeClr val="dk1"/>
              </a:buClr>
              <a:buSzPts val="3200"/>
              <a:buChar char="–"/>
              <a:defRPr sz="3200"/>
            </a:lvl2pPr>
            <a:lvl3pPr marL="1371600" lvl="2" indent="-400050" algn="l">
              <a:spcBef>
                <a:spcPts val="540"/>
              </a:spcBef>
              <a:spcAft>
                <a:spcPts val="0"/>
              </a:spcAft>
              <a:buClr>
                <a:schemeClr val="dk1"/>
              </a:buClr>
              <a:buSzPts val="2700"/>
              <a:buChar char="•"/>
              <a:defRPr sz="27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263" name="Google Shape;263;p101"/>
          <p:cNvSpPr txBox="1">
            <a:spLocks noGrp="1"/>
          </p:cNvSpPr>
          <p:nvPr>
            <p:ph type="body" idx="2"/>
          </p:nvPr>
        </p:nvSpPr>
        <p:spPr>
          <a:xfrm>
            <a:off x="378101" y="2184963"/>
            <a:ext cx="2487604" cy="7141927"/>
          </a:xfrm>
          <a:prstGeom prst="rect">
            <a:avLst/>
          </a:prstGeom>
          <a:noFill/>
          <a:ln>
            <a:noFill/>
          </a:ln>
        </p:spPr>
        <p:txBody>
          <a:bodyPr spcFirstLastPara="1" wrap="square" lIns="102250" tIns="51125" rIns="102250" bIns="51125"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264" name="Google Shape;264;p101"/>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01"/>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01"/>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267"/>
        <p:cNvGrpSpPr/>
        <p:nvPr/>
      </p:nvGrpSpPr>
      <p:grpSpPr>
        <a:xfrm>
          <a:off x="0" y="0"/>
          <a:ext cx="0" cy="0"/>
          <a:chOff x="0" y="0"/>
          <a:chExt cx="0" cy="0"/>
        </a:xfrm>
      </p:grpSpPr>
      <p:sp>
        <p:nvSpPr>
          <p:cNvPr id="268" name="Google Shape;268;p102"/>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02"/>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02"/>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271"/>
        <p:cNvGrpSpPr/>
        <p:nvPr/>
      </p:nvGrpSpPr>
      <p:grpSpPr>
        <a:xfrm>
          <a:off x="0" y="0"/>
          <a:ext cx="0" cy="0"/>
          <a:chOff x="0" y="0"/>
          <a:chExt cx="0" cy="0"/>
        </a:xfrm>
      </p:grpSpPr>
      <p:sp>
        <p:nvSpPr>
          <p:cNvPr id="272" name="Google Shape;272;p103"/>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3" name="Google Shape;273;p103"/>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03"/>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103"/>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276"/>
        <p:cNvGrpSpPr/>
        <p:nvPr/>
      </p:nvGrpSpPr>
      <p:grpSpPr>
        <a:xfrm>
          <a:off x="0" y="0"/>
          <a:ext cx="0" cy="0"/>
          <a:chOff x="0" y="0"/>
          <a:chExt cx="0" cy="0"/>
        </a:xfrm>
      </p:grpSpPr>
      <p:sp>
        <p:nvSpPr>
          <p:cNvPr id="277" name="Google Shape;277;p104"/>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8" name="Google Shape;278;p104"/>
          <p:cNvSpPr txBox="1">
            <a:spLocks noGrp="1"/>
          </p:cNvSpPr>
          <p:nvPr>
            <p:ph type="body" idx="1"/>
          </p:nvPr>
        </p:nvSpPr>
        <p:spPr>
          <a:xfrm>
            <a:off x="378136" y="2337138"/>
            <a:ext cx="3340871" cy="974008"/>
          </a:xfrm>
          <a:prstGeom prst="rect">
            <a:avLst/>
          </a:prstGeom>
          <a:noFill/>
          <a:ln>
            <a:noFill/>
          </a:ln>
        </p:spPr>
        <p:txBody>
          <a:bodyPr spcFirstLastPara="1" wrap="square" lIns="102250" tIns="51125" rIns="102250" bIns="51125" anchor="b" anchorCtr="0">
            <a:noAutofit/>
          </a:bodyPr>
          <a:lstStyle>
            <a:lvl1pPr marL="457200" lvl="0" indent="-228600" algn="l">
              <a:spcBef>
                <a:spcPts val="540"/>
              </a:spcBef>
              <a:spcAft>
                <a:spcPts val="0"/>
              </a:spcAft>
              <a:buClr>
                <a:schemeClr val="dk1"/>
              </a:buClr>
              <a:buSzPts val="2700"/>
              <a:buNone/>
              <a:defRPr sz="2700" b="1"/>
            </a:lvl1pPr>
            <a:lvl2pPr marL="914400" lvl="1" indent="-228600" algn="l">
              <a:spcBef>
                <a:spcPts val="460"/>
              </a:spcBef>
              <a:spcAft>
                <a:spcPts val="0"/>
              </a:spcAft>
              <a:buClr>
                <a:schemeClr val="dk1"/>
              </a:buClr>
              <a:buSzPts val="2300"/>
              <a:buNone/>
              <a:defRPr sz="2300" b="1"/>
            </a:lvl2pPr>
            <a:lvl3pPr marL="1371600" lvl="2" indent="-228600" algn="l">
              <a:spcBef>
                <a:spcPts val="400"/>
              </a:spcBef>
              <a:spcAft>
                <a:spcPts val="0"/>
              </a:spcAft>
              <a:buClr>
                <a:schemeClr val="dk1"/>
              </a:buClr>
              <a:buSzPts val="2000"/>
              <a:buNone/>
              <a:defRPr sz="2000" b="1"/>
            </a:lvl3pPr>
            <a:lvl4pPr marL="1828800" lvl="3" indent="-228600" algn="l">
              <a:spcBef>
                <a:spcPts val="360"/>
              </a:spcBef>
              <a:spcAft>
                <a:spcPts val="0"/>
              </a:spcAft>
              <a:buClr>
                <a:schemeClr val="dk1"/>
              </a:buClr>
              <a:buSzPts val="1800"/>
              <a:buNone/>
              <a:defRPr sz="1800" b="1"/>
            </a:lvl4pPr>
            <a:lvl5pPr marL="2286000" lvl="4" indent="-228600" algn="l">
              <a:spcBef>
                <a:spcPts val="360"/>
              </a:spcBef>
              <a:spcAft>
                <a:spcPts val="0"/>
              </a:spcAft>
              <a:buClr>
                <a:schemeClr val="dk1"/>
              </a:buClr>
              <a:buSzPts val="1800"/>
              <a:buNone/>
              <a:defRPr sz="1800" b="1"/>
            </a:lvl5pPr>
            <a:lvl6pPr marL="2743200" lvl="5" indent="-228600" algn="l">
              <a:spcBef>
                <a:spcPts val="360"/>
              </a:spcBef>
              <a:spcAft>
                <a:spcPts val="0"/>
              </a:spcAft>
              <a:buClr>
                <a:schemeClr val="dk1"/>
              </a:buClr>
              <a:buSzPts val="1800"/>
              <a:buNone/>
              <a:defRPr sz="1800" b="1"/>
            </a:lvl6pPr>
            <a:lvl7pPr marL="3200400" lvl="6" indent="-228600" algn="l">
              <a:spcBef>
                <a:spcPts val="360"/>
              </a:spcBef>
              <a:spcAft>
                <a:spcPts val="0"/>
              </a:spcAft>
              <a:buClr>
                <a:schemeClr val="dk1"/>
              </a:buClr>
              <a:buSzPts val="1800"/>
              <a:buNone/>
              <a:defRPr sz="1800" b="1"/>
            </a:lvl7pPr>
            <a:lvl8pPr marL="3657600" lvl="7" indent="-228600" algn="l">
              <a:spcBef>
                <a:spcPts val="360"/>
              </a:spcBef>
              <a:spcAft>
                <a:spcPts val="0"/>
              </a:spcAft>
              <a:buClr>
                <a:schemeClr val="dk1"/>
              </a:buClr>
              <a:buSzPts val="1800"/>
              <a:buNone/>
              <a:defRPr sz="1800" b="1"/>
            </a:lvl8pPr>
            <a:lvl9pPr marL="4114800" lvl="8" indent="-228600" algn="l">
              <a:spcBef>
                <a:spcPts val="360"/>
              </a:spcBef>
              <a:spcAft>
                <a:spcPts val="0"/>
              </a:spcAft>
              <a:buClr>
                <a:schemeClr val="dk1"/>
              </a:buClr>
              <a:buSzPts val="1800"/>
              <a:buNone/>
              <a:defRPr sz="1800" b="1"/>
            </a:lvl9pPr>
          </a:lstStyle>
          <a:p>
            <a:endParaRPr/>
          </a:p>
        </p:txBody>
      </p:sp>
      <p:sp>
        <p:nvSpPr>
          <p:cNvPr id="279" name="Google Shape;279;p104"/>
          <p:cNvSpPr txBox="1">
            <a:spLocks noGrp="1"/>
          </p:cNvSpPr>
          <p:nvPr>
            <p:ph type="body" idx="2"/>
          </p:nvPr>
        </p:nvSpPr>
        <p:spPr>
          <a:xfrm>
            <a:off x="378136" y="3311191"/>
            <a:ext cx="3340871" cy="6015653"/>
          </a:xfrm>
          <a:prstGeom prst="rect">
            <a:avLst/>
          </a:prstGeom>
          <a:noFill/>
          <a:ln>
            <a:noFill/>
          </a:ln>
        </p:spPr>
        <p:txBody>
          <a:bodyPr spcFirstLastPara="1" wrap="square" lIns="102250" tIns="51125" rIns="102250" bIns="51125" anchor="t" anchorCtr="0">
            <a:noAutofit/>
          </a:bodyPr>
          <a:lstStyle>
            <a:lvl1pPr marL="457200" lvl="0" indent="-400050" algn="l">
              <a:spcBef>
                <a:spcPts val="540"/>
              </a:spcBef>
              <a:spcAft>
                <a:spcPts val="0"/>
              </a:spcAft>
              <a:buClr>
                <a:schemeClr val="dk1"/>
              </a:buClr>
              <a:buSzPts val="2700"/>
              <a:buChar char="•"/>
              <a:defRPr sz="2700"/>
            </a:lvl1pPr>
            <a:lvl2pPr marL="914400" lvl="1" indent="-374650" algn="l">
              <a:spcBef>
                <a:spcPts val="460"/>
              </a:spcBef>
              <a:spcAft>
                <a:spcPts val="0"/>
              </a:spcAft>
              <a:buClr>
                <a:schemeClr val="dk1"/>
              </a:buClr>
              <a:buSzPts val="2300"/>
              <a:buChar char="–"/>
              <a:defRPr sz="23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0" name="Google Shape;280;p104"/>
          <p:cNvSpPr txBox="1">
            <a:spLocks noGrp="1"/>
          </p:cNvSpPr>
          <p:nvPr>
            <p:ph type="body" idx="3"/>
          </p:nvPr>
        </p:nvSpPr>
        <p:spPr>
          <a:xfrm>
            <a:off x="3841100" y="2337138"/>
            <a:ext cx="3342183" cy="974008"/>
          </a:xfrm>
          <a:prstGeom prst="rect">
            <a:avLst/>
          </a:prstGeom>
          <a:noFill/>
          <a:ln>
            <a:noFill/>
          </a:ln>
        </p:spPr>
        <p:txBody>
          <a:bodyPr spcFirstLastPara="1" wrap="square" lIns="102250" tIns="51125" rIns="102250" bIns="51125" anchor="b" anchorCtr="0">
            <a:noAutofit/>
          </a:bodyPr>
          <a:lstStyle>
            <a:lvl1pPr marL="457200" lvl="0" indent="-228600" algn="l">
              <a:spcBef>
                <a:spcPts val="540"/>
              </a:spcBef>
              <a:spcAft>
                <a:spcPts val="0"/>
              </a:spcAft>
              <a:buClr>
                <a:schemeClr val="dk1"/>
              </a:buClr>
              <a:buSzPts val="2700"/>
              <a:buNone/>
              <a:defRPr sz="2700" b="1"/>
            </a:lvl1pPr>
            <a:lvl2pPr marL="914400" lvl="1" indent="-228600" algn="l">
              <a:spcBef>
                <a:spcPts val="460"/>
              </a:spcBef>
              <a:spcAft>
                <a:spcPts val="0"/>
              </a:spcAft>
              <a:buClr>
                <a:schemeClr val="dk1"/>
              </a:buClr>
              <a:buSzPts val="2300"/>
              <a:buNone/>
              <a:defRPr sz="2300" b="1"/>
            </a:lvl2pPr>
            <a:lvl3pPr marL="1371600" lvl="2" indent="-228600" algn="l">
              <a:spcBef>
                <a:spcPts val="400"/>
              </a:spcBef>
              <a:spcAft>
                <a:spcPts val="0"/>
              </a:spcAft>
              <a:buClr>
                <a:schemeClr val="dk1"/>
              </a:buClr>
              <a:buSzPts val="2000"/>
              <a:buNone/>
              <a:defRPr sz="2000" b="1"/>
            </a:lvl3pPr>
            <a:lvl4pPr marL="1828800" lvl="3" indent="-228600" algn="l">
              <a:spcBef>
                <a:spcPts val="360"/>
              </a:spcBef>
              <a:spcAft>
                <a:spcPts val="0"/>
              </a:spcAft>
              <a:buClr>
                <a:schemeClr val="dk1"/>
              </a:buClr>
              <a:buSzPts val="1800"/>
              <a:buNone/>
              <a:defRPr sz="1800" b="1"/>
            </a:lvl4pPr>
            <a:lvl5pPr marL="2286000" lvl="4" indent="-228600" algn="l">
              <a:spcBef>
                <a:spcPts val="360"/>
              </a:spcBef>
              <a:spcAft>
                <a:spcPts val="0"/>
              </a:spcAft>
              <a:buClr>
                <a:schemeClr val="dk1"/>
              </a:buClr>
              <a:buSzPts val="1800"/>
              <a:buNone/>
              <a:defRPr sz="1800" b="1"/>
            </a:lvl5pPr>
            <a:lvl6pPr marL="2743200" lvl="5" indent="-228600" algn="l">
              <a:spcBef>
                <a:spcPts val="360"/>
              </a:spcBef>
              <a:spcAft>
                <a:spcPts val="0"/>
              </a:spcAft>
              <a:buClr>
                <a:schemeClr val="dk1"/>
              </a:buClr>
              <a:buSzPts val="1800"/>
              <a:buNone/>
              <a:defRPr sz="1800" b="1"/>
            </a:lvl6pPr>
            <a:lvl7pPr marL="3200400" lvl="6" indent="-228600" algn="l">
              <a:spcBef>
                <a:spcPts val="360"/>
              </a:spcBef>
              <a:spcAft>
                <a:spcPts val="0"/>
              </a:spcAft>
              <a:buClr>
                <a:schemeClr val="dk1"/>
              </a:buClr>
              <a:buSzPts val="1800"/>
              <a:buNone/>
              <a:defRPr sz="1800" b="1"/>
            </a:lvl7pPr>
            <a:lvl8pPr marL="3657600" lvl="7" indent="-228600" algn="l">
              <a:spcBef>
                <a:spcPts val="360"/>
              </a:spcBef>
              <a:spcAft>
                <a:spcPts val="0"/>
              </a:spcAft>
              <a:buClr>
                <a:schemeClr val="dk1"/>
              </a:buClr>
              <a:buSzPts val="1800"/>
              <a:buNone/>
              <a:defRPr sz="1800" b="1"/>
            </a:lvl8pPr>
            <a:lvl9pPr marL="4114800" lvl="8" indent="-228600" algn="l">
              <a:spcBef>
                <a:spcPts val="360"/>
              </a:spcBef>
              <a:spcAft>
                <a:spcPts val="0"/>
              </a:spcAft>
              <a:buClr>
                <a:schemeClr val="dk1"/>
              </a:buClr>
              <a:buSzPts val="1800"/>
              <a:buNone/>
              <a:defRPr sz="1800" b="1"/>
            </a:lvl9pPr>
          </a:lstStyle>
          <a:p>
            <a:endParaRPr/>
          </a:p>
        </p:txBody>
      </p:sp>
      <p:sp>
        <p:nvSpPr>
          <p:cNvPr id="281" name="Google Shape;281;p104"/>
          <p:cNvSpPr txBox="1">
            <a:spLocks noGrp="1"/>
          </p:cNvSpPr>
          <p:nvPr>
            <p:ph type="body" idx="4"/>
          </p:nvPr>
        </p:nvSpPr>
        <p:spPr>
          <a:xfrm>
            <a:off x="3841100" y="3311191"/>
            <a:ext cx="3342183" cy="6015653"/>
          </a:xfrm>
          <a:prstGeom prst="rect">
            <a:avLst/>
          </a:prstGeom>
          <a:noFill/>
          <a:ln>
            <a:noFill/>
          </a:ln>
        </p:spPr>
        <p:txBody>
          <a:bodyPr spcFirstLastPara="1" wrap="square" lIns="102250" tIns="51125" rIns="102250" bIns="51125" anchor="t" anchorCtr="0">
            <a:noAutofit/>
          </a:bodyPr>
          <a:lstStyle>
            <a:lvl1pPr marL="457200" lvl="0" indent="-400050" algn="l">
              <a:spcBef>
                <a:spcPts val="540"/>
              </a:spcBef>
              <a:spcAft>
                <a:spcPts val="0"/>
              </a:spcAft>
              <a:buClr>
                <a:schemeClr val="dk1"/>
              </a:buClr>
              <a:buSzPts val="2700"/>
              <a:buChar char="•"/>
              <a:defRPr sz="2700"/>
            </a:lvl1pPr>
            <a:lvl2pPr marL="914400" lvl="1" indent="-374650" algn="l">
              <a:spcBef>
                <a:spcPts val="460"/>
              </a:spcBef>
              <a:spcAft>
                <a:spcPts val="0"/>
              </a:spcAft>
              <a:buClr>
                <a:schemeClr val="dk1"/>
              </a:buClr>
              <a:buSzPts val="2300"/>
              <a:buChar char="–"/>
              <a:defRPr sz="23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2" name="Google Shape;282;p104"/>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04"/>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04"/>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85"/>
        <p:cNvGrpSpPr/>
        <p:nvPr/>
      </p:nvGrpSpPr>
      <p:grpSpPr>
        <a:xfrm>
          <a:off x="0" y="0"/>
          <a:ext cx="0" cy="0"/>
          <a:chOff x="0" y="0"/>
          <a:chExt cx="0" cy="0"/>
        </a:xfrm>
      </p:grpSpPr>
      <p:sp>
        <p:nvSpPr>
          <p:cNvPr id="286" name="Google Shape;286;p105"/>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7" name="Google Shape;287;p105"/>
          <p:cNvSpPr txBox="1">
            <a:spLocks noGrp="1"/>
          </p:cNvSpPr>
          <p:nvPr>
            <p:ph type="body" idx="1"/>
          </p:nvPr>
        </p:nvSpPr>
        <p:spPr>
          <a:xfrm>
            <a:off x="378063" y="2436321"/>
            <a:ext cx="3339558" cy="6890569"/>
          </a:xfrm>
          <a:prstGeom prst="rect">
            <a:avLst/>
          </a:prstGeom>
          <a:noFill/>
          <a:ln>
            <a:noFill/>
          </a:ln>
        </p:spPr>
        <p:txBody>
          <a:bodyPr spcFirstLastPara="1" wrap="square" lIns="102250" tIns="51125" rIns="102250" bIns="51125" anchor="t" anchorCtr="0">
            <a:no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74650" algn="l">
              <a:spcBef>
                <a:spcPts val="460"/>
              </a:spcBef>
              <a:spcAft>
                <a:spcPts val="0"/>
              </a:spcAft>
              <a:buClr>
                <a:schemeClr val="dk1"/>
              </a:buClr>
              <a:buSzPts val="2300"/>
              <a:buChar char="•"/>
              <a:defRPr sz="23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88" name="Google Shape;288;p105"/>
          <p:cNvSpPr txBox="1">
            <a:spLocks noGrp="1"/>
          </p:cNvSpPr>
          <p:nvPr>
            <p:ph type="body" idx="2"/>
          </p:nvPr>
        </p:nvSpPr>
        <p:spPr>
          <a:xfrm>
            <a:off x="3843687" y="2436321"/>
            <a:ext cx="3339558" cy="6890569"/>
          </a:xfrm>
          <a:prstGeom prst="rect">
            <a:avLst/>
          </a:prstGeom>
          <a:noFill/>
          <a:ln>
            <a:noFill/>
          </a:ln>
        </p:spPr>
        <p:txBody>
          <a:bodyPr spcFirstLastPara="1" wrap="square" lIns="102250" tIns="51125" rIns="102250" bIns="51125" anchor="t" anchorCtr="0">
            <a:no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74650" algn="l">
              <a:spcBef>
                <a:spcPts val="460"/>
              </a:spcBef>
              <a:spcAft>
                <a:spcPts val="0"/>
              </a:spcAft>
              <a:buClr>
                <a:schemeClr val="dk1"/>
              </a:buClr>
              <a:buSzPts val="2300"/>
              <a:buChar char="•"/>
              <a:defRPr sz="23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89" name="Google Shape;289;p105"/>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05"/>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05"/>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92"/>
        <p:cNvGrpSpPr/>
        <p:nvPr/>
      </p:nvGrpSpPr>
      <p:grpSpPr>
        <a:xfrm>
          <a:off x="0" y="0"/>
          <a:ext cx="0" cy="0"/>
          <a:chOff x="0" y="0"/>
          <a:chExt cx="0" cy="0"/>
        </a:xfrm>
      </p:grpSpPr>
      <p:sp>
        <p:nvSpPr>
          <p:cNvPr id="293" name="Google Shape;293;p106"/>
          <p:cNvSpPr txBox="1">
            <a:spLocks noGrp="1"/>
          </p:cNvSpPr>
          <p:nvPr>
            <p:ph type="title"/>
          </p:nvPr>
        </p:nvSpPr>
        <p:spPr>
          <a:xfrm>
            <a:off x="597288" y="6709302"/>
            <a:ext cx="6427074" cy="2073696"/>
          </a:xfrm>
          <a:prstGeom prst="rect">
            <a:avLst/>
          </a:prstGeom>
          <a:noFill/>
          <a:ln>
            <a:noFill/>
          </a:ln>
        </p:spPr>
        <p:txBody>
          <a:bodyPr spcFirstLastPara="1" wrap="square" lIns="102250" tIns="51125" rIns="102250" bIns="51125" anchor="t" anchorCtr="0">
            <a:noAutofit/>
          </a:bodyPr>
          <a:lstStyle>
            <a:lvl1pPr lvl="0" algn="l">
              <a:spcBef>
                <a:spcPts val="0"/>
              </a:spcBef>
              <a:spcAft>
                <a:spcPts val="0"/>
              </a:spcAft>
              <a:buSzPts val="1400"/>
              <a:buNone/>
              <a:defRPr sz="45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4" name="Google Shape;294;p106"/>
          <p:cNvSpPr txBox="1">
            <a:spLocks noGrp="1"/>
          </p:cNvSpPr>
          <p:nvPr>
            <p:ph type="body" idx="1"/>
          </p:nvPr>
        </p:nvSpPr>
        <p:spPr>
          <a:xfrm>
            <a:off x="597288" y="4425352"/>
            <a:ext cx="6427074" cy="2283965"/>
          </a:xfrm>
          <a:prstGeom prst="rect">
            <a:avLst/>
          </a:prstGeom>
          <a:noFill/>
          <a:ln>
            <a:noFill/>
          </a:ln>
        </p:spPr>
        <p:txBody>
          <a:bodyPr spcFirstLastPara="1" wrap="square" lIns="102250" tIns="51125" rIns="102250" bIns="51125" anchor="b" anchorCtr="0">
            <a:noAutofit/>
          </a:bodyPr>
          <a:lstStyle>
            <a:lvl1pPr marL="457200" lvl="0" indent="-228600" algn="l">
              <a:spcBef>
                <a:spcPts val="460"/>
              </a:spcBef>
              <a:spcAft>
                <a:spcPts val="0"/>
              </a:spcAft>
              <a:buClr>
                <a:srgbClr val="888888"/>
              </a:buClr>
              <a:buSzPts val="2300"/>
              <a:buNone/>
              <a:defRPr sz="23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60"/>
              </a:spcBef>
              <a:spcAft>
                <a:spcPts val="0"/>
              </a:spcAft>
              <a:buClr>
                <a:srgbClr val="888888"/>
              </a:buClr>
              <a:buSzPts val="1800"/>
              <a:buNone/>
              <a:defRPr sz="1800">
                <a:solidFill>
                  <a:srgbClr val="888888"/>
                </a:solidFill>
              </a:defRPr>
            </a:lvl3pPr>
            <a:lvl4pPr marL="1828800" lvl="3" indent="-228600" algn="l">
              <a:spcBef>
                <a:spcPts val="320"/>
              </a:spcBef>
              <a:spcAft>
                <a:spcPts val="0"/>
              </a:spcAft>
              <a:buClr>
                <a:srgbClr val="888888"/>
              </a:buClr>
              <a:buSzPts val="1600"/>
              <a:buNone/>
              <a:defRPr sz="1600">
                <a:solidFill>
                  <a:srgbClr val="888888"/>
                </a:solidFill>
              </a:defRPr>
            </a:lvl4pPr>
            <a:lvl5pPr marL="2286000" lvl="4" indent="-228600" algn="l">
              <a:spcBef>
                <a:spcPts val="320"/>
              </a:spcBef>
              <a:spcAft>
                <a:spcPts val="0"/>
              </a:spcAft>
              <a:buClr>
                <a:srgbClr val="888888"/>
              </a:buClr>
              <a:buSzPts val="1600"/>
              <a:buNone/>
              <a:defRPr sz="1600">
                <a:solidFill>
                  <a:srgbClr val="888888"/>
                </a:solidFill>
              </a:defRPr>
            </a:lvl5pPr>
            <a:lvl6pPr marL="2743200" lvl="5" indent="-228600" algn="l">
              <a:spcBef>
                <a:spcPts val="320"/>
              </a:spcBef>
              <a:spcAft>
                <a:spcPts val="0"/>
              </a:spcAft>
              <a:buClr>
                <a:srgbClr val="888888"/>
              </a:buClr>
              <a:buSzPts val="1600"/>
              <a:buNone/>
              <a:defRPr sz="1600">
                <a:solidFill>
                  <a:srgbClr val="888888"/>
                </a:solidFill>
              </a:defRPr>
            </a:lvl6pPr>
            <a:lvl7pPr marL="3200400" lvl="6" indent="-228600" algn="l">
              <a:spcBef>
                <a:spcPts val="320"/>
              </a:spcBef>
              <a:spcAft>
                <a:spcPts val="0"/>
              </a:spcAft>
              <a:buClr>
                <a:srgbClr val="888888"/>
              </a:buClr>
              <a:buSzPts val="1600"/>
              <a:buNone/>
              <a:defRPr sz="1600">
                <a:solidFill>
                  <a:srgbClr val="888888"/>
                </a:solidFill>
              </a:defRPr>
            </a:lvl7pPr>
            <a:lvl8pPr marL="3657600" lvl="7" indent="-228600" algn="l">
              <a:spcBef>
                <a:spcPts val="320"/>
              </a:spcBef>
              <a:spcAft>
                <a:spcPts val="0"/>
              </a:spcAft>
              <a:buClr>
                <a:srgbClr val="888888"/>
              </a:buClr>
              <a:buSzPts val="1600"/>
              <a:buNone/>
              <a:defRPr sz="1600">
                <a:solidFill>
                  <a:srgbClr val="888888"/>
                </a:solidFill>
              </a:defRPr>
            </a:lvl8pPr>
            <a:lvl9pPr marL="4114800" lvl="8" indent="-228600" algn="l">
              <a:spcBef>
                <a:spcPts val="320"/>
              </a:spcBef>
              <a:spcAft>
                <a:spcPts val="0"/>
              </a:spcAft>
              <a:buClr>
                <a:srgbClr val="888888"/>
              </a:buClr>
              <a:buSzPts val="1600"/>
              <a:buNone/>
              <a:defRPr sz="1600">
                <a:solidFill>
                  <a:srgbClr val="888888"/>
                </a:solidFill>
              </a:defRPr>
            </a:lvl9pPr>
          </a:lstStyle>
          <a:p>
            <a:endParaRPr/>
          </a:p>
        </p:txBody>
      </p:sp>
      <p:sp>
        <p:nvSpPr>
          <p:cNvPr id="295" name="Google Shape;295;p106"/>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106"/>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06"/>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98"/>
        <p:cNvGrpSpPr/>
        <p:nvPr/>
      </p:nvGrpSpPr>
      <p:grpSpPr>
        <a:xfrm>
          <a:off x="0" y="0"/>
          <a:ext cx="0" cy="0"/>
          <a:chOff x="0" y="0"/>
          <a:chExt cx="0" cy="0"/>
        </a:xfrm>
      </p:grpSpPr>
      <p:sp>
        <p:nvSpPr>
          <p:cNvPr id="299" name="Google Shape;299;p107"/>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0" name="Google Shape;300;p107"/>
          <p:cNvSpPr txBox="1">
            <a:spLocks noGrp="1"/>
          </p:cNvSpPr>
          <p:nvPr>
            <p:ph type="body" idx="1"/>
          </p:nvPr>
        </p:nvSpPr>
        <p:spPr>
          <a:xfrm>
            <a:off x="377825" y="2436812"/>
            <a:ext cx="6805612" cy="6889750"/>
          </a:xfrm>
          <a:prstGeom prst="rect">
            <a:avLst/>
          </a:prstGeom>
          <a:noFill/>
          <a:ln>
            <a:noFill/>
          </a:ln>
        </p:spPr>
        <p:txBody>
          <a:bodyPr spcFirstLastPara="1" wrap="square" lIns="102250" tIns="51125" rIns="102250" bIns="51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1" name="Google Shape;301;p107"/>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107"/>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07"/>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14"/>
        <p:cNvGrpSpPr/>
        <p:nvPr/>
      </p:nvGrpSpPr>
      <p:grpSpPr>
        <a:xfrm>
          <a:off x="0" y="0"/>
          <a:ext cx="0" cy="0"/>
          <a:chOff x="0" y="0"/>
          <a:chExt cx="0" cy="0"/>
        </a:xfrm>
      </p:grpSpPr>
      <p:sp>
        <p:nvSpPr>
          <p:cNvPr id="315" name="Google Shape;315;p81"/>
          <p:cNvSpPr txBox="1">
            <a:spLocks noGrp="1"/>
          </p:cNvSpPr>
          <p:nvPr>
            <p:ph type="ctrTitle"/>
          </p:nvPr>
        </p:nvSpPr>
        <p:spPr>
          <a:xfrm>
            <a:off x="597339" y="2771181"/>
            <a:ext cx="6427074" cy="2784263"/>
          </a:xfrm>
          <a:prstGeom prst="rect">
            <a:avLst/>
          </a:prstGeom>
          <a:noFill/>
          <a:ln>
            <a:noFill/>
          </a:ln>
        </p:spPr>
        <p:txBody>
          <a:bodyPr spcFirstLastPara="1" wrap="square" lIns="45700" tIns="45700" rIns="45700" bIns="45700" anchor="b" anchorCtr="0">
            <a:normAutofit/>
          </a:bodyPr>
          <a:lstStyle>
            <a:lvl1pPr lvl="0" algn="r">
              <a:spcBef>
                <a:spcPts val="0"/>
              </a:spcBef>
              <a:spcAft>
                <a:spcPts val="0"/>
              </a:spcAft>
              <a:buSzPts val="1400"/>
              <a:buNone/>
              <a:defRPr sz="4500" b="1">
                <a:solidFill>
                  <a:srgbClr val="FF8C3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81"/>
          <p:cNvSpPr txBox="1">
            <a:spLocks noGrp="1"/>
          </p:cNvSpPr>
          <p:nvPr>
            <p:ph type="subTitle" idx="1"/>
          </p:nvPr>
        </p:nvSpPr>
        <p:spPr>
          <a:xfrm>
            <a:off x="597339" y="5610291"/>
            <a:ext cx="6427074" cy="1392132"/>
          </a:xfrm>
          <a:prstGeom prst="rect">
            <a:avLst/>
          </a:prstGeom>
          <a:noFill/>
          <a:ln>
            <a:noFill/>
          </a:ln>
        </p:spPr>
        <p:txBody>
          <a:bodyPr spcFirstLastPara="1" wrap="square" lIns="182875" tIns="0" rIns="91425" bIns="45700" anchor="t" anchorCtr="0">
            <a:noAutofit/>
          </a:bodyPr>
          <a:lstStyle>
            <a:lvl1pPr lvl="0" algn="r">
              <a:spcBef>
                <a:spcPts val="0"/>
              </a:spcBef>
              <a:spcAft>
                <a:spcPts val="0"/>
              </a:spcAft>
              <a:buSzPts val="1600"/>
              <a:buNone/>
              <a:defRPr sz="2000">
                <a:solidFill>
                  <a:srgbClr val="78766F"/>
                </a:solidFill>
              </a:defRPr>
            </a:lvl1pPr>
            <a:lvl2pPr lvl="1" algn="ctr">
              <a:spcBef>
                <a:spcPts val="250"/>
              </a:spcBef>
              <a:spcAft>
                <a:spcPts val="0"/>
              </a:spcAft>
              <a:buSzPts val="1800"/>
              <a:buNone/>
              <a:defRPr/>
            </a:lvl2pPr>
            <a:lvl3pPr lvl="2" algn="ctr">
              <a:spcBef>
                <a:spcPts val="250"/>
              </a:spcBef>
              <a:spcAft>
                <a:spcPts val="0"/>
              </a:spcAft>
              <a:buSzPts val="1800"/>
              <a:buNone/>
              <a:defRPr/>
            </a:lvl3pPr>
            <a:lvl4pPr lvl="3" algn="ctr">
              <a:spcBef>
                <a:spcPts val="225"/>
              </a:spcBef>
              <a:spcAft>
                <a:spcPts val="0"/>
              </a:spcAft>
              <a:buSzPts val="2016"/>
              <a:buNone/>
              <a:defRPr/>
            </a:lvl4pPr>
            <a:lvl5pPr lvl="4" algn="ctr">
              <a:spcBef>
                <a:spcPts val="250"/>
              </a:spcBef>
              <a:spcAft>
                <a:spcPts val="0"/>
              </a:spcAft>
              <a:buSzPts val="1800"/>
              <a:buNone/>
              <a:defRPr/>
            </a:lvl5pPr>
            <a:lvl6pPr lvl="5" algn="ctr">
              <a:spcBef>
                <a:spcPts val="250"/>
              </a:spcBef>
              <a:spcAft>
                <a:spcPts val="0"/>
              </a:spcAft>
              <a:buSzPts val="1800"/>
              <a:buNone/>
              <a:defRPr/>
            </a:lvl6pPr>
            <a:lvl7pPr lvl="6" algn="ctr">
              <a:spcBef>
                <a:spcPts val="255"/>
              </a:spcBef>
              <a:spcAft>
                <a:spcPts val="0"/>
              </a:spcAft>
              <a:buSzPts val="1800"/>
              <a:buNone/>
              <a:defRPr/>
            </a:lvl7pPr>
            <a:lvl8pPr lvl="7" algn="ctr">
              <a:spcBef>
                <a:spcPts val="257"/>
              </a:spcBef>
              <a:spcAft>
                <a:spcPts val="0"/>
              </a:spcAft>
              <a:buSzPts val="1800"/>
              <a:buNone/>
              <a:defRPr/>
            </a:lvl8pPr>
            <a:lvl9pPr lvl="8" algn="ctr">
              <a:spcBef>
                <a:spcPts val="255"/>
              </a:spcBef>
              <a:spcAft>
                <a:spcPts val="0"/>
              </a:spcAft>
              <a:buSzPts val="1800"/>
              <a:buNone/>
              <a:defRPr/>
            </a:lvl9pPr>
          </a:lstStyle>
          <a:p>
            <a:endParaRPr/>
          </a:p>
        </p:txBody>
      </p:sp>
      <p:sp>
        <p:nvSpPr>
          <p:cNvPr id="317" name="Google Shape;317;p81"/>
          <p:cNvSpPr txBox="1">
            <a:spLocks noGrp="1"/>
          </p:cNvSpPr>
          <p:nvPr>
            <p:ph type="dt" idx="10"/>
          </p:nvPr>
        </p:nvSpPr>
        <p:spPr>
          <a:xfrm>
            <a:off x="3122612" y="9304337"/>
            <a:ext cx="1890712" cy="55721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000">
                <a:solidFill>
                  <a:srgbClr val="A7A39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81"/>
          <p:cNvSpPr txBox="1">
            <a:spLocks noGrp="1"/>
          </p:cNvSpPr>
          <p:nvPr>
            <p:ph type="ftr" idx="11"/>
          </p:nvPr>
        </p:nvSpPr>
        <p:spPr>
          <a:xfrm>
            <a:off x="5013325" y="9304337"/>
            <a:ext cx="1890712" cy="55721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81"/>
          <p:cNvSpPr txBox="1">
            <a:spLocks noGrp="1"/>
          </p:cNvSpPr>
          <p:nvPr>
            <p:ph type="sldNum" idx="12"/>
          </p:nvPr>
        </p:nvSpPr>
        <p:spPr>
          <a:xfrm>
            <a:off x="6904037" y="9304337"/>
            <a:ext cx="377825" cy="55721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1pPr>
            <a:lvl2pPr marL="0" marR="0" lvl="1"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2pPr>
            <a:lvl3pPr marL="0" marR="0" lvl="2"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3pPr>
            <a:lvl4pPr marL="0" marR="0" lvl="3"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4pPr>
            <a:lvl5pPr marL="0" marR="0" lvl="4"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5pPr>
            <a:lvl6pPr marL="0" marR="0" lvl="5"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6pPr>
            <a:lvl7pPr marL="0" marR="0" lvl="6"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7pPr>
            <a:lvl8pPr marL="0" marR="0" lvl="7"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8pPr>
            <a:lvl9pPr marL="0" marR="0" lvl="8" indent="0" algn="r">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33"/>
        <p:cNvGrpSpPr/>
        <p:nvPr/>
      </p:nvGrpSpPr>
      <p:grpSpPr>
        <a:xfrm>
          <a:off x="0" y="0"/>
          <a:ext cx="0" cy="0"/>
          <a:chOff x="0" y="0"/>
          <a:chExt cx="0" cy="0"/>
        </a:xfrm>
      </p:grpSpPr>
      <p:sp>
        <p:nvSpPr>
          <p:cNvPr id="34" name="Google Shape;34;p110"/>
          <p:cNvSpPr txBox="1">
            <a:spLocks noGrp="1"/>
          </p:cNvSpPr>
          <p:nvPr>
            <p:ph type="title"/>
          </p:nvPr>
        </p:nvSpPr>
        <p:spPr>
          <a:xfrm>
            <a:off x="1482060" y="7308693"/>
            <a:ext cx="4536758" cy="8628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20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110"/>
          <p:cNvSpPr>
            <a:spLocks noGrp="1"/>
          </p:cNvSpPr>
          <p:nvPr>
            <p:ph type="pic" idx="2"/>
          </p:nvPr>
        </p:nvSpPr>
        <p:spPr>
          <a:xfrm>
            <a:off x="1482060" y="932921"/>
            <a:ext cx="4536758" cy="6264593"/>
          </a:xfrm>
          <a:prstGeom prst="rect">
            <a:avLst/>
          </a:prstGeom>
          <a:noFill/>
          <a:ln>
            <a:noFill/>
          </a:ln>
        </p:spPr>
      </p:sp>
      <p:sp>
        <p:nvSpPr>
          <p:cNvPr id="36" name="Google Shape;36;p110"/>
          <p:cNvSpPr txBox="1">
            <a:spLocks noGrp="1"/>
          </p:cNvSpPr>
          <p:nvPr>
            <p:ph type="body" idx="1"/>
          </p:nvPr>
        </p:nvSpPr>
        <p:spPr>
          <a:xfrm>
            <a:off x="1482060" y="8171526"/>
            <a:ext cx="4536758" cy="1225365"/>
          </a:xfrm>
          <a:prstGeom prst="rect">
            <a:avLst/>
          </a:prstGeom>
          <a:noFill/>
          <a:ln>
            <a:noFill/>
          </a:ln>
        </p:spPr>
        <p:txBody>
          <a:bodyPr spcFirstLastPara="1" wrap="square" lIns="91425" tIns="45700" rIns="91425" bIns="45700" anchor="t" anchorCtr="0">
            <a:noAutofit/>
          </a:bodyPr>
          <a:lstStyle>
            <a:lvl1pPr marL="457200" lvl="0" indent="-228600" algn="l">
              <a:spcBef>
                <a:spcPts val="309"/>
              </a:spcBef>
              <a:spcAft>
                <a:spcPts val="0"/>
              </a:spcAft>
              <a:buClr>
                <a:schemeClr val="dk1"/>
              </a:buClr>
              <a:buSzPts val="1544"/>
              <a:buNone/>
              <a:defRPr sz="1544"/>
            </a:lvl1pPr>
            <a:lvl2pPr marL="914400" lvl="1" indent="-228600" algn="l">
              <a:spcBef>
                <a:spcPts val="265"/>
              </a:spcBef>
              <a:spcAft>
                <a:spcPts val="0"/>
              </a:spcAft>
              <a:buClr>
                <a:schemeClr val="dk1"/>
              </a:buClr>
              <a:buSzPts val="1323"/>
              <a:buNone/>
              <a:defRPr sz="1323"/>
            </a:lvl2pPr>
            <a:lvl3pPr marL="1371600" lvl="2" indent="-228600" algn="l">
              <a:spcBef>
                <a:spcPts val="221"/>
              </a:spcBef>
              <a:spcAft>
                <a:spcPts val="0"/>
              </a:spcAft>
              <a:buClr>
                <a:schemeClr val="dk1"/>
              </a:buClr>
              <a:buSzPts val="1103"/>
              <a:buNone/>
              <a:defRPr sz="1103"/>
            </a:lvl3pPr>
            <a:lvl4pPr marL="1828800" lvl="3" indent="-228600" algn="l">
              <a:spcBef>
                <a:spcPts val="198"/>
              </a:spcBef>
              <a:spcAft>
                <a:spcPts val="0"/>
              </a:spcAft>
              <a:buClr>
                <a:schemeClr val="dk1"/>
              </a:buClr>
              <a:buSzPts val="992"/>
              <a:buNone/>
              <a:defRPr sz="992"/>
            </a:lvl4pPr>
            <a:lvl5pPr marL="2286000" lvl="4" indent="-228600" algn="l">
              <a:spcBef>
                <a:spcPts val="198"/>
              </a:spcBef>
              <a:spcAft>
                <a:spcPts val="0"/>
              </a:spcAft>
              <a:buClr>
                <a:schemeClr val="dk1"/>
              </a:buClr>
              <a:buSzPts val="992"/>
              <a:buNone/>
              <a:defRPr sz="992"/>
            </a:lvl5pPr>
            <a:lvl6pPr marL="2743200" lvl="5" indent="-228600" algn="l">
              <a:spcBef>
                <a:spcPts val="198"/>
              </a:spcBef>
              <a:spcAft>
                <a:spcPts val="0"/>
              </a:spcAft>
              <a:buClr>
                <a:schemeClr val="dk1"/>
              </a:buClr>
              <a:buSzPts val="992"/>
              <a:buNone/>
              <a:defRPr sz="992"/>
            </a:lvl6pPr>
            <a:lvl7pPr marL="3200400" lvl="6" indent="-228600" algn="l">
              <a:spcBef>
                <a:spcPts val="198"/>
              </a:spcBef>
              <a:spcAft>
                <a:spcPts val="0"/>
              </a:spcAft>
              <a:buClr>
                <a:schemeClr val="dk1"/>
              </a:buClr>
              <a:buSzPts val="992"/>
              <a:buNone/>
              <a:defRPr sz="992"/>
            </a:lvl7pPr>
            <a:lvl8pPr marL="3657600" lvl="7" indent="-228600" algn="l">
              <a:spcBef>
                <a:spcPts val="198"/>
              </a:spcBef>
              <a:spcAft>
                <a:spcPts val="0"/>
              </a:spcAft>
              <a:buClr>
                <a:schemeClr val="dk1"/>
              </a:buClr>
              <a:buSzPts val="992"/>
              <a:buNone/>
              <a:defRPr sz="992"/>
            </a:lvl8pPr>
            <a:lvl9pPr marL="4114800" lvl="8" indent="-228600" algn="l">
              <a:spcBef>
                <a:spcPts val="198"/>
              </a:spcBef>
              <a:spcAft>
                <a:spcPts val="0"/>
              </a:spcAft>
              <a:buClr>
                <a:schemeClr val="dk1"/>
              </a:buClr>
              <a:buSzPts val="992"/>
              <a:buNone/>
              <a:defRPr sz="992"/>
            </a:lvl9pPr>
          </a:lstStyle>
          <a:p>
            <a:endParaRPr/>
          </a:p>
        </p:txBody>
      </p:sp>
      <p:sp>
        <p:nvSpPr>
          <p:cNvPr id="37" name="Google Shape;37;p110"/>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0"/>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0"/>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26"/>
        <p:cNvGrpSpPr/>
        <p:nvPr/>
      </p:nvGrpSpPr>
      <p:grpSpPr>
        <a:xfrm>
          <a:off x="0" y="0"/>
          <a:ext cx="0" cy="0"/>
          <a:chOff x="0" y="0"/>
          <a:chExt cx="0" cy="0"/>
        </a:xfrm>
      </p:grpSpPr>
      <p:sp>
        <p:nvSpPr>
          <p:cNvPr id="327" name="Google Shape;327;p83"/>
          <p:cNvSpPr txBox="1">
            <a:spLocks noGrp="1"/>
          </p:cNvSpPr>
          <p:nvPr>
            <p:ph type="ctrTitle"/>
          </p:nvPr>
        </p:nvSpPr>
        <p:spPr>
          <a:xfrm>
            <a:off x="567095" y="3243493"/>
            <a:ext cx="6427074" cy="22380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8" name="Google Shape;328;p83"/>
          <p:cNvSpPr txBox="1">
            <a:spLocks noGrp="1"/>
          </p:cNvSpPr>
          <p:nvPr>
            <p:ph type="subTitle" idx="1"/>
          </p:nvPr>
        </p:nvSpPr>
        <p:spPr>
          <a:xfrm>
            <a:off x="1134191" y="5916561"/>
            <a:ext cx="5292885" cy="2668253"/>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9" name="Google Shape;329;p83"/>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83"/>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83"/>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332"/>
        <p:cNvGrpSpPr/>
        <p:nvPr/>
      </p:nvGrpSpPr>
      <p:grpSpPr>
        <a:xfrm>
          <a:off x="0" y="0"/>
          <a:ext cx="0" cy="0"/>
          <a:chOff x="0" y="0"/>
          <a:chExt cx="0" cy="0"/>
        </a:xfrm>
      </p:grpSpPr>
      <p:sp>
        <p:nvSpPr>
          <p:cNvPr id="333" name="Google Shape;333;p118"/>
          <p:cNvSpPr txBox="1">
            <a:spLocks noGrp="1"/>
          </p:cNvSpPr>
          <p:nvPr>
            <p:ph type="title"/>
          </p:nvPr>
        </p:nvSpPr>
        <p:spPr>
          <a:xfrm rot="5400000">
            <a:off x="1878221" y="4021839"/>
            <a:ext cx="8908676" cy="17012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4" name="Google Shape;334;p118"/>
          <p:cNvSpPr txBox="1">
            <a:spLocks noGrp="1"/>
          </p:cNvSpPr>
          <p:nvPr>
            <p:ph type="body" idx="1"/>
          </p:nvPr>
        </p:nvSpPr>
        <p:spPr>
          <a:xfrm rot="5400000">
            <a:off x="-1587359" y="2383566"/>
            <a:ext cx="8908676" cy="497783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5" name="Google Shape;335;p118"/>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118"/>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118"/>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338"/>
        <p:cNvGrpSpPr/>
        <p:nvPr/>
      </p:nvGrpSpPr>
      <p:grpSpPr>
        <a:xfrm>
          <a:off x="0" y="0"/>
          <a:ext cx="0" cy="0"/>
          <a:chOff x="0" y="0"/>
          <a:chExt cx="0" cy="0"/>
        </a:xfrm>
      </p:grpSpPr>
      <p:sp>
        <p:nvSpPr>
          <p:cNvPr id="339" name="Google Shape;339;p119"/>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0" name="Google Shape;340;p119"/>
          <p:cNvSpPr txBox="1">
            <a:spLocks noGrp="1"/>
          </p:cNvSpPr>
          <p:nvPr>
            <p:ph type="body" idx="1"/>
          </p:nvPr>
        </p:nvSpPr>
        <p:spPr>
          <a:xfrm rot="5400000">
            <a:off x="335756" y="2478881"/>
            <a:ext cx="6889750" cy="68056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1" name="Google Shape;341;p119"/>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119"/>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19"/>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344"/>
        <p:cNvGrpSpPr/>
        <p:nvPr/>
      </p:nvGrpSpPr>
      <p:grpSpPr>
        <a:xfrm>
          <a:off x="0" y="0"/>
          <a:ext cx="0" cy="0"/>
          <a:chOff x="0" y="0"/>
          <a:chExt cx="0" cy="0"/>
        </a:xfrm>
      </p:grpSpPr>
      <p:sp>
        <p:nvSpPr>
          <p:cNvPr id="345" name="Google Shape;345;p120"/>
          <p:cNvSpPr txBox="1">
            <a:spLocks noGrp="1"/>
          </p:cNvSpPr>
          <p:nvPr>
            <p:ph type="title"/>
          </p:nvPr>
        </p:nvSpPr>
        <p:spPr>
          <a:xfrm>
            <a:off x="1482062" y="7308694"/>
            <a:ext cx="4536758" cy="8628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6" name="Google Shape;346;p120"/>
          <p:cNvSpPr>
            <a:spLocks noGrp="1"/>
          </p:cNvSpPr>
          <p:nvPr>
            <p:ph type="pic" idx="2"/>
          </p:nvPr>
        </p:nvSpPr>
        <p:spPr>
          <a:xfrm>
            <a:off x="1482062" y="932922"/>
            <a:ext cx="4536758" cy="6264593"/>
          </a:xfrm>
          <a:prstGeom prst="rect">
            <a:avLst/>
          </a:prstGeom>
          <a:noFill/>
          <a:ln>
            <a:noFill/>
          </a:ln>
        </p:spPr>
      </p:sp>
      <p:sp>
        <p:nvSpPr>
          <p:cNvPr id="347" name="Google Shape;347;p120"/>
          <p:cNvSpPr txBox="1">
            <a:spLocks noGrp="1"/>
          </p:cNvSpPr>
          <p:nvPr>
            <p:ph type="body" idx="1"/>
          </p:nvPr>
        </p:nvSpPr>
        <p:spPr>
          <a:xfrm>
            <a:off x="1482062" y="8171526"/>
            <a:ext cx="4536758" cy="1225364"/>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8" name="Google Shape;348;p120"/>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20"/>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120"/>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351"/>
        <p:cNvGrpSpPr/>
        <p:nvPr/>
      </p:nvGrpSpPr>
      <p:grpSpPr>
        <a:xfrm>
          <a:off x="0" y="0"/>
          <a:ext cx="0" cy="0"/>
          <a:chOff x="0" y="0"/>
          <a:chExt cx="0" cy="0"/>
        </a:xfrm>
      </p:grpSpPr>
      <p:sp>
        <p:nvSpPr>
          <p:cNvPr id="352" name="Google Shape;352;p121"/>
          <p:cNvSpPr txBox="1">
            <a:spLocks noGrp="1"/>
          </p:cNvSpPr>
          <p:nvPr>
            <p:ph type="title"/>
          </p:nvPr>
        </p:nvSpPr>
        <p:spPr>
          <a:xfrm>
            <a:off x="378078" y="415707"/>
            <a:ext cx="2487603" cy="17691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3" name="Google Shape;353;p121"/>
          <p:cNvSpPr txBox="1">
            <a:spLocks noGrp="1"/>
          </p:cNvSpPr>
          <p:nvPr>
            <p:ph type="body" idx="1"/>
          </p:nvPr>
        </p:nvSpPr>
        <p:spPr>
          <a:xfrm>
            <a:off x="2956257" y="415725"/>
            <a:ext cx="4226957" cy="8911094"/>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54" name="Google Shape;354;p121"/>
          <p:cNvSpPr txBox="1">
            <a:spLocks noGrp="1"/>
          </p:cNvSpPr>
          <p:nvPr>
            <p:ph type="body" idx="2"/>
          </p:nvPr>
        </p:nvSpPr>
        <p:spPr>
          <a:xfrm>
            <a:off x="378078" y="2184892"/>
            <a:ext cx="2487603" cy="714192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5" name="Google Shape;355;p121"/>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21"/>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121"/>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358"/>
        <p:cNvGrpSpPr/>
        <p:nvPr/>
      </p:nvGrpSpPr>
      <p:grpSpPr>
        <a:xfrm>
          <a:off x="0" y="0"/>
          <a:ext cx="0" cy="0"/>
          <a:chOff x="0" y="0"/>
          <a:chExt cx="0" cy="0"/>
        </a:xfrm>
      </p:grpSpPr>
      <p:sp>
        <p:nvSpPr>
          <p:cNvPr id="359" name="Google Shape;359;p122"/>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22"/>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122"/>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362"/>
        <p:cNvGrpSpPr/>
        <p:nvPr/>
      </p:nvGrpSpPr>
      <p:grpSpPr>
        <a:xfrm>
          <a:off x="0" y="0"/>
          <a:ext cx="0" cy="0"/>
          <a:chOff x="0" y="0"/>
          <a:chExt cx="0" cy="0"/>
        </a:xfrm>
      </p:grpSpPr>
      <p:sp>
        <p:nvSpPr>
          <p:cNvPr id="363" name="Google Shape;363;p123"/>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4" name="Google Shape;364;p123"/>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123"/>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23"/>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67"/>
        <p:cNvGrpSpPr/>
        <p:nvPr/>
      </p:nvGrpSpPr>
      <p:grpSpPr>
        <a:xfrm>
          <a:off x="0" y="0"/>
          <a:ext cx="0" cy="0"/>
          <a:chOff x="0" y="0"/>
          <a:chExt cx="0" cy="0"/>
        </a:xfrm>
      </p:grpSpPr>
      <p:sp>
        <p:nvSpPr>
          <p:cNvPr id="368" name="Google Shape;368;p124"/>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9" name="Google Shape;369;p124"/>
          <p:cNvSpPr txBox="1">
            <a:spLocks noGrp="1"/>
          </p:cNvSpPr>
          <p:nvPr>
            <p:ph type="body" idx="1"/>
          </p:nvPr>
        </p:nvSpPr>
        <p:spPr>
          <a:xfrm>
            <a:off x="378067" y="2337139"/>
            <a:ext cx="3340871" cy="974008"/>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0" name="Google Shape;370;p124"/>
          <p:cNvSpPr txBox="1">
            <a:spLocks noGrp="1"/>
          </p:cNvSpPr>
          <p:nvPr>
            <p:ph type="body" idx="2"/>
          </p:nvPr>
        </p:nvSpPr>
        <p:spPr>
          <a:xfrm>
            <a:off x="378067" y="3311147"/>
            <a:ext cx="3340871" cy="601565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1" name="Google Shape;371;p124"/>
          <p:cNvSpPr txBox="1">
            <a:spLocks noGrp="1"/>
          </p:cNvSpPr>
          <p:nvPr>
            <p:ph type="body" idx="3"/>
          </p:nvPr>
        </p:nvSpPr>
        <p:spPr>
          <a:xfrm>
            <a:off x="3841030" y="2337139"/>
            <a:ext cx="3342183" cy="974008"/>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2" name="Google Shape;372;p124"/>
          <p:cNvSpPr txBox="1">
            <a:spLocks noGrp="1"/>
          </p:cNvSpPr>
          <p:nvPr>
            <p:ph type="body" idx="4"/>
          </p:nvPr>
        </p:nvSpPr>
        <p:spPr>
          <a:xfrm>
            <a:off x="3841030" y="3311147"/>
            <a:ext cx="3342183" cy="601565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3" name="Google Shape;373;p124"/>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124"/>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124"/>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76"/>
        <p:cNvGrpSpPr/>
        <p:nvPr/>
      </p:nvGrpSpPr>
      <p:grpSpPr>
        <a:xfrm>
          <a:off x="0" y="0"/>
          <a:ext cx="0" cy="0"/>
          <a:chOff x="0" y="0"/>
          <a:chExt cx="0" cy="0"/>
        </a:xfrm>
      </p:grpSpPr>
      <p:sp>
        <p:nvSpPr>
          <p:cNvPr id="377" name="Google Shape;377;p125"/>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8" name="Google Shape;378;p125"/>
          <p:cNvSpPr txBox="1">
            <a:spLocks noGrp="1"/>
          </p:cNvSpPr>
          <p:nvPr>
            <p:ph type="body" idx="1"/>
          </p:nvPr>
        </p:nvSpPr>
        <p:spPr>
          <a:xfrm>
            <a:off x="378064" y="2436251"/>
            <a:ext cx="3339557" cy="689056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9" name="Google Shape;379;p125"/>
          <p:cNvSpPr txBox="1">
            <a:spLocks noGrp="1"/>
          </p:cNvSpPr>
          <p:nvPr>
            <p:ph type="body" idx="2"/>
          </p:nvPr>
        </p:nvSpPr>
        <p:spPr>
          <a:xfrm>
            <a:off x="3843642" y="2436251"/>
            <a:ext cx="3339557" cy="689056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0" name="Google Shape;380;p125"/>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125"/>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125"/>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83"/>
        <p:cNvGrpSpPr/>
        <p:nvPr/>
      </p:nvGrpSpPr>
      <p:grpSpPr>
        <a:xfrm>
          <a:off x="0" y="0"/>
          <a:ext cx="0" cy="0"/>
          <a:chOff x="0" y="0"/>
          <a:chExt cx="0" cy="0"/>
        </a:xfrm>
      </p:grpSpPr>
      <p:sp>
        <p:nvSpPr>
          <p:cNvPr id="384" name="Google Shape;384;p126"/>
          <p:cNvSpPr txBox="1">
            <a:spLocks noGrp="1"/>
          </p:cNvSpPr>
          <p:nvPr>
            <p:ph type="title"/>
          </p:nvPr>
        </p:nvSpPr>
        <p:spPr>
          <a:xfrm>
            <a:off x="597287" y="6709302"/>
            <a:ext cx="6427074" cy="207369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5" name="Google Shape;385;p126"/>
          <p:cNvSpPr txBox="1">
            <a:spLocks noGrp="1"/>
          </p:cNvSpPr>
          <p:nvPr>
            <p:ph type="body" idx="1"/>
          </p:nvPr>
        </p:nvSpPr>
        <p:spPr>
          <a:xfrm>
            <a:off x="597287" y="4425353"/>
            <a:ext cx="6427074" cy="228396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6" name="Google Shape;386;p126"/>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126"/>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126"/>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40"/>
        <p:cNvGrpSpPr/>
        <p:nvPr/>
      </p:nvGrpSpPr>
      <p:grpSpPr>
        <a:xfrm>
          <a:off x="0" y="0"/>
          <a:ext cx="0" cy="0"/>
          <a:chOff x="0" y="0"/>
          <a:chExt cx="0" cy="0"/>
        </a:xfrm>
      </p:grpSpPr>
      <p:sp>
        <p:nvSpPr>
          <p:cNvPr id="41" name="Google Shape;41;p111"/>
          <p:cNvSpPr txBox="1">
            <a:spLocks noGrp="1"/>
          </p:cNvSpPr>
          <p:nvPr>
            <p:ph type="title"/>
          </p:nvPr>
        </p:nvSpPr>
        <p:spPr>
          <a:xfrm>
            <a:off x="378076" y="415707"/>
            <a:ext cx="2487604" cy="17691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20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111"/>
          <p:cNvSpPr txBox="1">
            <a:spLocks noGrp="1"/>
          </p:cNvSpPr>
          <p:nvPr>
            <p:ph type="body" idx="1"/>
          </p:nvPr>
        </p:nvSpPr>
        <p:spPr>
          <a:xfrm>
            <a:off x="2956256" y="415724"/>
            <a:ext cx="4226957" cy="8911094"/>
          </a:xfrm>
          <a:prstGeom prst="rect">
            <a:avLst/>
          </a:prstGeom>
          <a:noFill/>
          <a:ln>
            <a:noFill/>
          </a:ln>
        </p:spPr>
        <p:txBody>
          <a:bodyPr spcFirstLastPara="1" wrap="square" lIns="91425" tIns="45700" rIns="91425" bIns="45700" anchor="t" anchorCtr="0">
            <a:noAutofit/>
          </a:bodyPr>
          <a:lstStyle>
            <a:lvl1pPr marL="457200" lvl="0" indent="-452628" algn="l">
              <a:spcBef>
                <a:spcPts val="706"/>
              </a:spcBef>
              <a:spcAft>
                <a:spcPts val="0"/>
              </a:spcAft>
              <a:buClr>
                <a:schemeClr val="dk1"/>
              </a:buClr>
              <a:buSzPts val="3528"/>
              <a:buChar char="•"/>
              <a:defRPr sz="3528"/>
            </a:lvl1pPr>
            <a:lvl2pPr marL="914400" lvl="1" indent="-424624" algn="l">
              <a:spcBef>
                <a:spcPts val="617"/>
              </a:spcBef>
              <a:spcAft>
                <a:spcPts val="0"/>
              </a:spcAft>
              <a:buClr>
                <a:schemeClr val="dk1"/>
              </a:buClr>
              <a:buSzPts val="3087"/>
              <a:buChar char="–"/>
              <a:defRPr sz="3087"/>
            </a:lvl2pPr>
            <a:lvl3pPr marL="1371600" lvl="2" indent="-396620" algn="l">
              <a:spcBef>
                <a:spcPts val="529"/>
              </a:spcBef>
              <a:spcAft>
                <a:spcPts val="0"/>
              </a:spcAft>
              <a:buClr>
                <a:schemeClr val="dk1"/>
              </a:buClr>
              <a:buSzPts val="2646"/>
              <a:buChar char="•"/>
              <a:defRPr sz="2646"/>
            </a:lvl3pPr>
            <a:lvl4pPr marL="1828800" lvl="3" indent="-368617" algn="l">
              <a:spcBef>
                <a:spcPts val="441"/>
              </a:spcBef>
              <a:spcAft>
                <a:spcPts val="0"/>
              </a:spcAft>
              <a:buClr>
                <a:schemeClr val="dk1"/>
              </a:buClr>
              <a:buSzPts val="2205"/>
              <a:buChar char="–"/>
              <a:defRPr sz="2205"/>
            </a:lvl4pPr>
            <a:lvl5pPr marL="2286000" lvl="4" indent="-368617" algn="l">
              <a:spcBef>
                <a:spcPts val="441"/>
              </a:spcBef>
              <a:spcAft>
                <a:spcPts val="0"/>
              </a:spcAft>
              <a:buClr>
                <a:schemeClr val="dk1"/>
              </a:buClr>
              <a:buSzPts val="2205"/>
              <a:buChar char="»"/>
              <a:defRPr sz="2205"/>
            </a:lvl5pPr>
            <a:lvl6pPr marL="2743200" lvl="5" indent="-368617" algn="l">
              <a:spcBef>
                <a:spcPts val="441"/>
              </a:spcBef>
              <a:spcAft>
                <a:spcPts val="0"/>
              </a:spcAft>
              <a:buClr>
                <a:schemeClr val="dk1"/>
              </a:buClr>
              <a:buSzPts val="2205"/>
              <a:buChar char="•"/>
              <a:defRPr sz="2205"/>
            </a:lvl6pPr>
            <a:lvl7pPr marL="3200400" lvl="6" indent="-368617" algn="l">
              <a:spcBef>
                <a:spcPts val="441"/>
              </a:spcBef>
              <a:spcAft>
                <a:spcPts val="0"/>
              </a:spcAft>
              <a:buClr>
                <a:schemeClr val="dk1"/>
              </a:buClr>
              <a:buSzPts val="2205"/>
              <a:buChar char="•"/>
              <a:defRPr sz="2205"/>
            </a:lvl7pPr>
            <a:lvl8pPr marL="3657600" lvl="7" indent="-368617" algn="l">
              <a:spcBef>
                <a:spcPts val="441"/>
              </a:spcBef>
              <a:spcAft>
                <a:spcPts val="0"/>
              </a:spcAft>
              <a:buClr>
                <a:schemeClr val="dk1"/>
              </a:buClr>
              <a:buSzPts val="2205"/>
              <a:buChar char="•"/>
              <a:defRPr sz="2205"/>
            </a:lvl8pPr>
            <a:lvl9pPr marL="4114800" lvl="8" indent="-368617" algn="l">
              <a:spcBef>
                <a:spcPts val="441"/>
              </a:spcBef>
              <a:spcAft>
                <a:spcPts val="0"/>
              </a:spcAft>
              <a:buClr>
                <a:schemeClr val="dk1"/>
              </a:buClr>
              <a:buSzPts val="2205"/>
              <a:buChar char="•"/>
              <a:defRPr sz="2205"/>
            </a:lvl9pPr>
          </a:lstStyle>
          <a:p>
            <a:endParaRPr/>
          </a:p>
        </p:txBody>
      </p:sp>
      <p:sp>
        <p:nvSpPr>
          <p:cNvPr id="43" name="Google Shape;43;p111"/>
          <p:cNvSpPr txBox="1">
            <a:spLocks noGrp="1"/>
          </p:cNvSpPr>
          <p:nvPr>
            <p:ph type="body" idx="2"/>
          </p:nvPr>
        </p:nvSpPr>
        <p:spPr>
          <a:xfrm>
            <a:off x="378076" y="2184891"/>
            <a:ext cx="2487604" cy="7141927"/>
          </a:xfrm>
          <a:prstGeom prst="rect">
            <a:avLst/>
          </a:prstGeom>
          <a:noFill/>
          <a:ln>
            <a:noFill/>
          </a:ln>
        </p:spPr>
        <p:txBody>
          <a:bodyPr spcFirstLastPara="1" wrap="square" lIns="91425" tIns="45700" rIns="91425" bIns="45700" anchor="t" anchorCtr="0">
            <a:noAutofit/>
          </a:bodyPr>
          <a:lstStyle>
            <a:lvl1pPr marL="457200" lvl="0" indent="-228600" algn="l">
              <a:spcBef>
                <a:spcPts val="309"/>
              </a:spcBef>
              <a:spcAft>
                <a:spcPts val="0"/>
              </a:spcAft>
              <a:buClr>
                <a:schemeClr val="dk1"/>
              </a:buClr>
              <a:buSzPts val="1544"/>
              <a:buNone/>
              <a:defRPr sz="1544"/>
            </a:lvl1pPr>
            <a:lvl2pPr marL="914400" lvl="1" indent="-228600" algn="l">
              <a:spcBef>
                <a:spcPts val="265"/>
              </a:spcBef>
              <a:spcAft>
                <a:spcPts val="0"/>
              </a:spcAft>
              <a:buClr>
                <a:schemeClr val="dk1"/>
              </a:buClr>
              <a:buSzPts val="1323"/>
              <a:buNone/>
              <a:defRPr sz="1323"/>
            </a:lvl2pPr>
            <a:lvl3pPr marL="1371600" lvl="2" indent="-228600" algn="l">
              <a:spcBef>
                <a:spcPts val="221"/>
              </a:spcBef>
              <a:spcAft>
                <a:spcPts val="0"/>
              </a:spcAft>
              <a:buClr>
                <a:schemeClr val="dk1"/>
              </a:buClr>
              <a:buSzPts val="1103"/>
              <a:buNone/>
              <a:defRPr sz="1103"/>
            </a:lvl3pPr>
            <a:lvl4pPr marL="1828800" lvl="3" indent="-228600" algn="l">
              <a:spcBef>
                <a:spcPts val="198"/>
              </a:spcBef>
              <a:spcAft>
                <a:spcPts val="0"/>
              </a:spcAft>
              <a:buClr>
                <a:schemeClr val="dk1"/>
              </a:buClr>
              <a:buSzPts val="992"/>
              <a:buNone/>
              <a:defRPr sz="992"/>
            </a:lvl4pPr>
            <a:lvl5pPr marL="2286000" lvl="4" indent="-228600" algn="l">
              <a:spcBef>
                <a:spcPts val="198"/>
              </a:spcBef>
              <a:spcAft>
                <a:spcPts val="0"/>
              </a:spcAft>
              <a:buClr>
                <a:schemeClr val="dk1"/>
              </a:buClr>
              <a:buSzPts val="992"/>
              <a:buNone/>
              <a:defRPr sz="992"/>
            </a:lvl5pPr>
            <a:lvl6pPr marL="2743200" lvl="5" indent="-228600" algn="l">
              <a:spcBef>
                <a:spcPts val="198"/>
              </a:spcBef>
              <a:spcAft>
                <a:spcPts val="0"/>
              </a:spcAft>
              <a:buClr>
                <a:schemeClr val="dk1"/>
              </a:buClr>
              <a:buSzPts val="992"/>
              <a:buNone/>
              <a:defRPr sz="992"/>
            </a:lvl6pPr>
            <a:lvl7pPr marL="3200400" lvl="6" indent="-228600" algn="l">
              <a:spcBef>
                <a:spcPts val="198"/>
              </a:spcBef>
              <a:spcAft>
                <a:spcPts val="0"/>
              </a:spcAft>
              <a:buClr>
                <a:schemeClr val="dk1"/>
              </a:buClr>
              <a:buSzPts val="992"/>
              <a:buNone/>
              <a:defRPr sz="992"/>
            </a:lvl7pPr>
            <a:lvl8pPr marL="3657600" lvl="7" indent="-228600" algn="l">
              <a:spcBef>
                <a:spcPts val="198"/>
              </a:spcBef>
              <a:spcAft>
                <a:spcPts val="0"/>
              </a:spcAft>
              <a:buClr>
                <a:schemeClr val="dk1"/>
              </a:buClr>
              <a:buSzPts val="992"/>
              <a:buNone/>
              <a:defRPr sz="992"/>
            </a:lvl8pPr>
            <a:lvl9pPr marL="4114800" lvl="8" indent="-228600" algn="l">
              <a:spcBef>
                <a:spcPts val="198"/>
              </a:spcBef>
              <a:spcAft>
                <a:spcPts val="0"/>
              </a:spcAft>
              <a:buClr>
                <a:schemeClr val="dk1"/>
              </a:buClr>
              <a:buSzPts val="992"/>
              <a:buNone/>
              <a:defRPr sz="992"/>
            </a:lvl9pPr>
          </a:lstStyle>
          <a:p>
            <a:endParaRPr/>
          </a:p>
        </p:txBody>
      </p:sp>
      <p:sp>
        <p:nvSpPr>
          <p:cNvPr id="44" name="Google Shape;44;p111"/>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1"/>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1"/>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389"/>
        <p:cNvGrpSpPr/>
        <p:nvPr/>
      </p:nvGrpSpPr>
      <p:grpSpPr>
        <a:xfrm>
          <a:off x="0" y="0"/>
          <a:ext cx="0" cy="0"/>
          <a:chOff x="0" y="0"/>
          <a:chExt cx="0" cy="0"/>
        </a:xfrm>
      </p:grpSpPr>
      <p:sp>
        <p:nvSpPr>
          <p:cNvPr id="390" name="Google Shape;390;p127"/>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1" name="Google Shape;391;p127"/>
          <p:cNvSpPr txBox="1">
            <a:spLocks noGrp="1"/>
          </p:cNvSpPr>
          <p:nvPr>
            <p:ph type="body" idx="1"/>
          </p:nvPr>
        </p:nvSpPr>
        <p:spPr>
          <a:xfrm>
            <a:off x="377825" y="2436812"/>
            <a:ext cx="6805612" cy="68897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2" name="Google Shape;392;p127"/>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127"/>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27"/>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401"/>
        <p:cNvGrpSpPr/>
        <p:nvPr/>
      </p:nvGrpSpPr>
      <p:grpSpPr>
        <a:xfrm>
          <a:off x="0" y="0"/>
          <a:ext cx="0" cy="0"/>
          <a:chOff x="0" y="0"/>
          <a:chExt cx="0" cy="0"/>
        </a:xfrm>
      </p:grpSpPr>
      <p:sp>
        <p:nvSpPr>
          <p:cNvPr id="402" name="Google Shape;402;p85"/>
          <p:cNvSpPr txBox="1">
            <a:spLocks noGrp="1"/>
          </p:cNvSpPr>
          <p:nvPr>
            <p:ph type="ctrTitle"/>
          </p:nvPr>
        </p:nvSpPr>
        <p:spPr>
          <a:xfrm>
            <a:off x="567095" y="3243493"/>
            <a:ext cx="6427074" cy="22380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3" name="Google Shape;403;p85"/>
          <p:cNvSpPr txBox="1">
            <a:spLocks noGrp="1"/>
          </p:cNvSpPr>
          <p:nvPr>
            <p:ph type="subTitle" idx="1"/>
          </p:nvPr>
        </p:nvSpPr>
        <p:spPr>
          <a:xfrm>
            <a:off x="1134191" y="5916561"/>
            <a:ext cx="5292885" cy="2668253"/>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04" name="Google Shape;404;p85"/>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p85"/>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85"/>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407"/>
        <p:cNvGrpSpPr/>
        <p:nvPr/>
      </p:nvGrpSpPr>
      <p:grpSpPr>
        <a:xfrm>
          <a:off x="0" y="0"/>
          <a:ext cx="0" cy="0"/>
          <a:chOff x="0" y="0"/>
          <a:chExt cx="0" cy="0"/>
        </a:xfrm>
      </p:grpSpPr>
      <p:sp>
        <p:nvSpPr>
          <p:cNvPr id="408" name="Google Shape;408;p128"/>
          <p:cNvSpPr txBox="1">
            <a:spLocks noGrp="1"/>
          </p:cNvSpPr>
          <p:nvPr>
            <p:ph type="title"/>
          </p:nvPr>
        </p:nvSpPr>
        <p:spPr>
          <a:xfrm rot="5400000">
            <a:off x="1878221" y="4021839"/>
            <a:ext cx="8908676" cy="17012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9" name="Google Shape;409;p128"/>
          <p:cNvSpPr txBox="1">
            <a:spLocks noGrp="1"/>
          </p:cNvSpPr>
          <p:nvPr>
            <p:ph type="body" idx="1"/>
          </p:nvPr>
        </p:nvSpPr>
        <p:spPr>
          <a:xfrm rot="5400000">
            <a:off x="-1587359" y="2383566"/>
            <a:ext cx="8908676" cy="497783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0" name="Google Shape;410;p128"/>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128"/>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128"/>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413"/>
        <p:cNvGrpSpPr/>
        <p:nvPr/>
      </p:nvGrpSpPr>
      <p:grpSpPr>
        <a:xfrm>
          <a:off x="0" y="0"/>
          <a:ext cx="0" cy="0"/>
          <a:chOff x="0" y="0"/>
          <a:chExt cx="0" cy="0"/>
        </a:xfrm>
      </p:grpSpPr>
      <p:sp>
        <p:nvSpPr>
          <p:cNvPr id="414" name="Google Shape;414;p129"/>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5" name="Google Shape;415;p129"/>
          <p:cNvSpPr txBox="1">
            <a:spLocks noGrp="1"/>
          </p:cNvSpPr>
          <p:nvPr>
            <p:ph type="body" idx="1"/>
          </p:nvPr>
        </p:nvSpPr>
        <p:spPr>
          <a:xfrm rot="5400000">
            <a:off x="335756" y="2478881"/>
            <a:ext cx="6889750" cy="68056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6" name="Google Shape;416;p129"/>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129"/>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129"/>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419"/>
        <p:cNvGrpSpPr/>
        <p:nvPr/>
      </p:nvGrpSpPr>
      <p:grpSpPr>
        <a:xfrm>
          <a:off x="0" y="0"/>
          <a:ext cx="0" cy="0"/>
          <a:chOff x="0" y="0"/>
          <a:chExt cx="0" cy="0"/>
        </a:xfrm>
      </p:grpSpPr>
      <p:sp>
        <p:nvSpPr>
          <p:cNvPr id="420" name="Google Shape;420;p130"/>
          <p:cNvSpPr txBox="1">
            <a:spLocks noGrp="1"/>
          </p:cNvSpPr>
          <p:nvPr>
            <p:ph type="title"/>
          </p:nvPr>
        </p:nvSpPr>
        <p:spPr>
          <a:xfrm>
            <a:off x="1482062" y="7308694"/>
            <a:ext cx="4536758" cy="8628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1" name="Google Shape;421;p130"/>
          <p:cNvSpPr>
            <a:spLocks noGrp="1"/>
          </p:cNvSpPr>
          <p:nvPr>
            <p:ph type="pic" idx="2"/>
          </p:nvPr>
        </p:nvSpPr>
        <p:spPr>
          <a:xfrm>
            <a:off x="1482062" y="932922"/>
            <a:ext cx="4536758" cy="6264593"/>
          </a:xfrm>
          <a:prstGeom prst="rect">
            <a:avLst/>
          </a:prstGeom>
          <a:noFill/>
          <a:ln>
            <a:noFill/>
          </a:ln>
        </p:spPr>
      </p:sp>
      <p:sp>
        <p:nvSpPr>
          <p:cNvPr id="422" name="Google Shape;422;p130"/>
          <p:cNvSpPr txBox="1">
            <a:spLocks noGrp="1"/>
          </p:cNvSpPr>
          <p:nvPr>
            <p:ph type="body" idx="1"/>
          </p:nvPr>
        </p:nvSpPr>
        <p:spPr>
          <a:xfrm>
            <a:off x="1482062" y="8171526"/>
            <a:ext cx="4536758" cy="1225364"/>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3" name="Google Shape;423;p130"/>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130"/>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130"/>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426"/>
        <p:cNvGrpSpPr/>
        <p:nvPr/>
      </p:nvGrpSpPr>
      <p:grpSpPr>
        <a:xfrm>
          <a:off x="0" y="0"/>
          <a:ext cx="0" cy="0"/>
          <a:chOff x="0" y="0"/>
          <a:chExt cx="0" cy="0"/>
        </a:xfrm>
      </p:grpSpPr>
      <p:sp>
        <p:nvSpPr>
          <p:cNvPr id="427" name="Google Shape;427;p131"/>
          <p:cNvSpPr txBox="1">
            <a:spLocks noGrp="1"/>
          </p:cNvSpPr>
          <p:nvPr>
            <p:ph type="title"/>
          </p:nvPr>
        </p:nvSpPr>
        <p:spPr>
          <a:xfrm>
            <a:off x="378078" y="415707"/>
            <a:ext cx="2487603" cy="17691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8" name="Google Shape;428;p131"/>
          <p:cNvSpPr txBox="1">
            <a:spLocks noGrp="1"/>
          </p:cNvSpPr>
          <p:nvPr>
            <p:ph type="body" idx="1"/>
          </p:nvPr>
        </p:nvSpPr>
        <p:spPr>
          <a:xfrm>
            <a:off x="2956257" y="415725"/>
            <a:ext cx="4226957" cy="8911094"/>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29" name="Google Shape;429;p131"/>
          <p:cNvSpPr txBox="1">
            <a:spLocks noGrp="1"/>
          </p:cNvSpPr>
          <p:nvPr>
            <p:ph type="body" idx="2"/>
          </p:nvPr>
        </p:nvSpPr>
        <p:spPr>
          <a:xfrm>
            <a:off x="378078" y="2184892"/>
            <a:ext cx="2487603" cy="714192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30" name="Google Shape;430;p131"/>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31"/>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131"/>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433"/>
        <p:cNvGrpSpPr/>
        <p:nvPr/>
      </p:nvGrpSpPr>
      <p:grpSpPr>
        <a:xfrm>
          <a:off x="0" y="0"/>
          <a:ext cx="0" cy="0"/>
          <a:chOff x="0" y="0"/>
          <a:chExt cx="0" cy="0"/>
        </a:xfrm>
      </p:grpSpPr>
      <p:sp>
        <p:nvSpPr>
          <p:cNvPr id="434" name="Google Shape;434;p132"/>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132"/>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132"/>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37"/>
        <p:cNvGrpSpPr/>
        <p:nvPr/>
      </p:nvGrpSpPr>
      <p:grpSpPr>
        <a:xfrm>
          <a:off x="0" y="0"/>
          <a:ext cx="0" cy="0"/>
          <a:chOff x="0" y="0"/>
          <a:chExt cx="0" cy="0"/>
        </a:xfrm>
      </p:grpSpPr>
      <p:sp>
        <p:nvSpPr>
          <p:cNvPr id="438" name="Google Shape;438;p133"/>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9" name="Google Shape;439;p133"/>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133"/>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33"/>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42"/>
        <p:cNvGrpSpPr/>
        <p:nvPr/>
      </p:nvGrpSpPr>
      <p:grpSpPr>
        <a:xfrm>
          <a:off x="0" y="0"/>
          <a:ext cx="0" cy="0"/>
          <a:chOff x="0" y="0"/>
          <a:chExt cx="0" cy="0"/>
        </a:xfrm>
      </p:grpSpPr>
      <p:sp>
        <p:nvSpPr>
          <p:cNvPr id="443" name="Google Shape;443;p134"/>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4" name="Google Shape;444;p134"/>
          <p:cNvSpPr txBox="1">
            <a:spLocks noGrp="1"/>
          </p:cNvSpPr>
          <p:nvPr>
            <p:ph type="body" idx="1"/>
          </p:nvPr>
        </p:nvSpPr>
        <p:spPr>
          <a:xfrm>
            <a:off x="378067" y="2337139"/>
            <a:ext cx="3340871" cy="974008"/>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5" name="Google Shape;445;p134"/>
          <p:cNvSpPr txBox="1">
            <a:spLocks noGrp="1"/>
          </p:cNvSpPr>
          <p:nvPr>
            <p:ph type="body" idx="2"/>
          </p:nvPr>
        </p:nvSpPr>
        <p:spPr>
          <a:xfrm>
            <a:off x="378067" y="3311147"/>
            <a:ext cx="3340871" cy="601565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6" name="Google Shape;446;p134"/>
          <p:cNvSpPr txBox="1">
            <a:spLocks noGrp="1"/>
          </p:cNvSpPr>
          <p:nvPr>
            <p:ph type="body" idx="3"/>
          </p:nvPr>
        </p:nvSpPr>
        <p:spPr>
          <a:xfrm>
            <a:off x="3841030" y="2337139"/>
            <a:ext cx="3342183" cy="974008"/>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7" name="Google Shape;447;p134"/>
          <p:cNvSpPr txBox="1">
            <a:spLocks noGrp="1"/>
          </p:cNvSpPr>
          <p:nvPr>
            <p:ph type="body" idx="4"/>
          </p:nvPr>
        </p:nvSpPr>
        <p:spPr>
          <a:xfrm>
            <a:off x="3841030" y="3311147"/>
            <a:ext cx="3342183" cy="601565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8" name="Google Shape;448;p134"/>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134"/>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p134"/>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51"/>
        <p:cNvGrpSpPr/>
        <p:nvPr/>
      </p:nvGrpSpPr>
      <p:grpSpPr>
        <a:xfrm>
          <a:off x="0" y="0"/>
          <a:ext cx="0" cy="0"/>
          <a:chOff x="0" y="0"/>
          <a:chExt cx="0" cy="0"/>
        </a:xfrm>
      </p:grpSpPr>
      <p:sp>
        <p:nvSpPr>
          <p:cNvPr id="452" name="Google Shape;452;p135"/>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3" name="Google Shape;453;p135"/>
          <p:cNvSpPr txBox="1">
            <a:spLocks noGrp="1"/>
          </p:cNvSpPr>
          <p:nvPr>
            <p:ph type="body" idx="1"/>
          </p:nvPr>
        </p:nvSpPr>
        <p:spPr>
          <a:xfrm>
            <a:off x="378064" y="2436251"/>
            <a:ext cx="3339557" cy="689056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4" name="Google Shape;454;p135"/>
          <p:cNvSpPr txBox="1">
            <a:spLocks noGrp="1"/>
          </p:cNvSpPr>
          <p:nvPr>
            <p:ph type="body" idx="2"/>
          </p:nvPr>
        </p:nvSpPr>
        <p:spPr>
          <a:xfrm>
            <a:off x="3843642" y="2436251"/>
            <a:ext cx="3339557" cy="689056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5" name="Google Shape;455;p135"/>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135"/>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7" name="Google Shape;457;p135"/>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47"/>
        <p:cNvGrpSpPr/>
        <p:nvPr/>
      </p:nvGrpSpPr>
      <p:grpSpPr>
        <a:xfrm>
          <a:off x="0" y="0"/>
          <a:ext cx="0" cy="0"/>
          <a:chOff x="0" y="0"/>
          <a:chExt cx="0" cy="0"/>
        </a:xfrm>
      </p:grpSpPr>
      <p:sp>
        <p:nvSpPr>
          <p:cNvPr id="48" name="Google Shape;48;p112"/>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2"/>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2"/>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458"/>
        <p:cNvGrpSpPr/>
        <p:nvPr/>
      </p:nvGrpSpPr>
      <p:grpSpPr>
        <a:xfrm>
          <a:off x="0" y="0"/>
          <a:ext cx="0" cy="0"/>
          <a:chOff x="0" y="0"/>
          <a:chExt cx="0" cy="0"/>
        </a:xfrm>
      </p:grpSpPr>
      <p:sp>
        <p:nvSpPr>
          <p:cNvPr id="459" name="Google Shape;459;p136"/>
          <p:cNvSpPr txBox="1">
            <a:spLocks noGrp="1"/>
          </p:cNvSpPr>
          <p:nvPr>
            <p:ph type="title"/>
          </p:nvPr>
        </p:nvSpPr>
        <p:spPr>
          <a:xfrm>
            <a:off x="597287" y="6709302"/>
            <a:ext cx="6427074" cy="207369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0" name="Google Shape;460;p136"/>
          <p:cNvSpPr txBox="1">
            <a:spLocks noGrp="1"/>
          </p:cNvSpPr>
          <p:nvPr>
            <p:ph type="body" idx="1"/>
          </p:nvPr>
        </p:nvSpPr>
        <p:spPr>
          <a:xfrm>
            <a:off x="597287" y="4425353"/>
            <a:ext cx="6427074" cy="228396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1" name="Google Shape;461;p136"/>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136"/>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136"/>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464"/>
        <p:cNvGrpSpPr/>
        <p:nvPr/>
      </p:nvGrpSpPr>
      <p:grpSpPr>
        <a:xfrm>
          <a:off x="0" y="0"/>
          <a:ext cx="0" cy="0"/>
          <a:chOff x="0" y="0"/>
          <a:chExt cx="0" cy="0"/>
        </a:xfrm>
      </p:grpSpPr>
      <p:sp>
        <p:nvSpPr>
          <p:cNvPr id="465" name="Google Shape;465;p137"/>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6" name="Google Shape;466;p137"/>
          <p:cNvSpPr txBox="1">
            <a:spLocks noGrp="1"/>
          </p:cNvSpPr>
          <p:nvPr>
            <p:ph type="body" idx="1"/>
          </p:nvPr>
        </p:nvSpPr>
        <p:spPr>
          <a:xfrm>
            <a:off x="377825" y="2436812"/>
            <a:ext cx="6805612" cy="68897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7" name="Google Shape;467;p137"/>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137"/>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137"/>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481"/>
        <p:cNvGrpSpPr/>
        <p:nvPr/>
      </p:nvGrpSpPr>
      <p:grpSpPr>
        <a:xfrm>
          <a:off x="0" y="0"/>
          <a:ext cx="0" cy="0"/>
          <a:chOff x="0" y="0"/>
          <a:chExt cx="0" cy="0"/>
        </a:xfrm>
      </p:grpSpPr>
      <p:sp>
        <p:nvSpPr>
          <p:cNvPr id="482" name="Google Shape;482;p87"/>
          <p:cNvSpPr txBox="1">
            <a:spLocks noGrp="1"/>
          </p:cNvSpPr>
          <p:nvPr>
            <p:ph type="subTitle" idx="1"/>
          </p:nvPr>
        </p:nvSpPr>
        <p:spPr>
          <a:xfrm>
            <a:off x="2121356" y="4636575"/>
            <a:ext cx="3318554" cy="652562"/>
          </a:xfrm>
          <a:prstGeom prst="rect">
            <a:avLst/>
          </a:prstGeom>
          <a:noFill/>
          <a:ln>
            <a:noFill/>
          </a:ln>
        </p:spPr>
        <p:txBody>
          <a:bodyPr spcFirstLastPara="1" wrap="square" lIns="91425" tIns="0" rIns="91425" bIns="45700" anchor="t" anchorCtr="0">
            <a:noAutofit/>
          </a:bodyPr>
          <a:lstStyle>
            <a:lvl1pPr lvl="0" algn="ctr">
              <a:spcBef>
                <a:spcPts val="600"/>
              </a:spcBef>
              <a:spcAft>
                <a:spcPts val="0"/>
              </a:spcAft>
              <a:buSzPts val="1600"/>
              <a:buFont typeface="Garamond"/>
              <a:buNone/>
              <a:defRPr sz="1600" b="0" i="0" cap="none">
                <a:solidFill>
                  <a:srgbClr val="3F3F3F"/>
                </a:solidFill>
              </a:defRPr>
            </a:lvl1pPr>
            <a:lvl2pPr lvl="1" algn="ctr">
              <a:spcBef>
                <a:spcPts val="1200"/>
              </a:spcBef>
              <a:spcAft>
                <a:spcPts val="0"/>
              </a:spcAft>
              <a:buSzPts val="1800"/>
              <a:buFont typeface="Garamond"/>
              <a:buNone/>
              <a:defRPr>
                <a:solidFill>
                  <a:schemeClr val="lt1"/>
                </a:solidFill>
              </a:defRPr>
            </a:lvl2pPr>
            <a:lvl3pPr lvl="2" algn="ctr">
              <a:spcBef>
                <a:spcPts val="1200"/>
              </a:spcBef>
              <a:spcAft>
                <a:spcPts val="0"/>
              </a:spcAft>
              <a:buSzPts val="1600"/>
              <a:buFont typeface="Garamond"/>
              <a:buNone/>
              <a:defRPr>
                <a:solidFill>
                  <a:schemeClr val="lt1"/>
                </a:solidFill>
              </a:defRPr>
            </a:lvl3pPr>
            <a:lvl4pPr lvl="3" algn="ctr">
              <a:spcBef>
                <a:spcPts val="1200"/>
              </a:spcBef>
              <a:spcAft>
                <a:spcPts val="0"/>
              </a:spcAft>
              <a:buSzPts val="1400"/>
              <a:buFont typeface="Garamond"/>
              <a:buNone/>
              <a:defRPr>
                <a:solidFill>
                  <a:schemeClr val="lt1"/>
                </a:solidFill>
              </a:defRPr>
            </a:lvl4pPr>
            <a:lvl5pPr lvl="4" algn="ctr">
              <a:spcBef>
                <a:spcPts val="1200"/>
              </a:spcBef>
              <a:spcAft>
                <a:spcPts val="0"/>
              </a:spcAft>
              <a:buSzPts val="1400"/>
              <a:buFont typeface="Garamond"/>
              <a:buNone/>
              <a:defRPr>
                <a:solidFill>
                  <a:schemeClr val="lt1"/>
                </a:solidFill>
              </a:defRPr>
            </a:lvl5pPr>
            <a:lvl6pPr lvl="5" algn="ctr">
              <a:lnSpc>
                <a:spcPct val="100000"/>
              </a:lnSpc>
              <a:spcBef>
                <a:spcPts val="1200"/>
              </a:spcBef>
              <a:spcAft>
                <a:spcPts val="0"/>
              </a:spcAft>
              <a:buClr>
                <a:schemeClr val="lt1"/>
              </a:buClr>
              <a:buSzPts val="1400"/>
              <a:buNone/>
              <a:defRPr>
                <a:solidFill>
                  <a:schemeClr val="lt1"/>
                </a:solidFill>
              </a:defRPr>
            </a:lvl6pPr>
            <a:lvl7pPr lvl="6" algn="ctr">
              <a:lnSpc>
                <a:spcPct val="100000"/>
              </a:lnSpc>
              <a:spcBef>
                <a:spcPts val="1200"/>
              </a:spcBef>
              <a:spcAft>
                <a:spcPts val="0"/>
              </a:spcAft>
              <a:buClr>
                <a:schemeClr val="lt1"/>
              </a:buClr>
              <a:buSzPts val="1400"/>
              <a:buNone/>
              <a:defRPr>
                <a:solidFill>
                  <a:schemeClr val="lt1"/>
                </a:solidFill>
              </a:defRPr>
            </a:lvl7pPr>
            <a:lvl8pPr lvl="7" algn="ctr">
              <a:lnSpc>
                <a:spcPct val="100000"/>
              </a:lnSpc>
              <a:spcBef>
                <a:spcPts val="1200"/>
              </a:spcBef>
              <a:spcAft>
                <a:spcPts val="0"/>
              </a:spcAft>
              <a:buClr>
                <a:schemeClr val="lt1"/>
              </a:buClr>
              <a:buSzPts val="1400"/>
              <a:buNone/>
              <a:defRPr>
                <a:solidFill>
                  <a:schemeClr val="lt1"/>
                </a:solidFill>
              </a:defRPr>
            </a:lvl8pPr>
            <a:lvl9pPr lvl="8" algn="ctr">
              <a:lnSpc>
                <a:spcPct val="100000"/>
              </a:lnSpc>
              <a:spcBef>
                <a:spcPts val="1200"/>
              </a:spcBef>
              <a:spcAft>
                <a:spcPts val="0"/>
              </a:spcAft>
              <a:buClr>
                <a:schemeClr val="lt1"/>
              </a:buClr>
              <a:buSzPts val="1400"/>
              <a:buNone/>
              <a:defRPr>
                <a:solidFill>
                  <a:schemeClr val="lt1"/>
                </a:solidFill>
              </a:defRPr>
            </a:lvl9pPr>
          </a:lstStyle>
          <a:p>
            <a:endParaRPr/>
          </a:p>
        </p:txBody>
      </p:sp>
      <p:sp>
        <p:nvSpPr>
          <p:cNvPr id="483" name="Google Shape;483;p87"/>
          <p:cNvSpPr txBox="1">
            <a:spLocks noGrp="1"/>
          </p:cNvSpPr>
          <p:nvPr>
            <p:ph type="title"/>
          </p:nvPr>
        </p:nvSpPr>
        <p:spPr>
          <a:xfrm>
            <a:off x="2121356" y="3650483"/>
            <a:ext cx="3318554" cy="912620"/>
          </a:xfrm>
          <a:prstGeom prst="rect">
            <a:avLst/>
          </a:prstGeom>
          <a:noFill/>
          <a:ln>
            <a:noFill/>
          </a:ln>
        </p:spPr>
        <p:txBody>
          <a:bodyPr spcFirstLastPara="1" wrap="square" lIns="91425" tIns="45700" rIns="91425" bIns="0" anchor="b" anchorCtr="0">
            <a:normAutofit/>
          </a:bodyPr>
          <a:lstStyle>
            <a:lvl1pPr lvl="0" algn="ctr">
              <a:spcBef>
                <a:spcPts val="400"/>
              </a:spcBef>
              <a:spcAft>
                <a:spcPts val="0"/>
              </a:spcAft>
              <a:buSzPts val="1400"/>
              <a:buNone/>
              <a:defRPr/>
            </a:lvl1pPr>
            <a:lvl2pPr lvl="1" algn="ctr">
              <a:spcBef>
                <a:spcPts val="400"/>
              </a:spcBef>
              <a:spcAft>
                <a:spcPts val="0"/>
              </a:spcAft>
              <a:buSzPts val="1400"/>
              <a:buNone/>
              <a:defRPr/>
            </a:lvl2pPr>
            <a:lvl3pPr lvl="2" algn="ctr">
              <a:spcBef>
                <a:spcPts val="400"/>
              </a:spcBef>
              <a:spcAft>
                <a:spcPts val="0"/>
              </a:spcAft>
              <a:buSzPts val="1400"/>
              <a:buNone/>
              <a:defRPr/>
            </a:lvl3pPr>
            <a:lvl4pPr lvl="3" algn="ctr">
              <a:spcBef>
                <a:spcPts val="400"/>
              </a:spcBef>
              <a:spcAft>
                <a:spcPts val="0"/>
              </a:spcAft>
              <a:buSzPts val="1400"/>
              <a:buNone/>
              <a:defRPr/>
            </a:lvl4pPr>
            <a:lvl5pPr lvl="4" algn="ctr">
              <a:spcBef>
                <a:spcPts val="400"/>
              </a:spcBef>
              <a:spcAft>
                <a:spcPts val="0"/>
              </a:spcAft>
              <a:buSzPts val="1400"/>
              <a:buNone/>
              <a:defRPr/>
            </a:lvl5pPr>
            <a:lvl6pPr lvl="5" algn="ctr">
              <a:spcBef>
                <a:spcPts val="400"/>
              </a:spcBef>
              <a:spcAft>
                <a:spcPts val="0"/>
              </a:spcAft>
              <a:buSzPts val="1400"/>
              <a:buNone/>
              <a:defRPr/>
            </a:lvl6pPr>
            <a:lvl7pPr lvl="6" algn="ctr">
              <a:spcBef>
                <a:spcPts val="400"/>
              </a:spcBef>
              <a:spcAft>
                <a:spcPts val="0"/>
              </a:spcAft>
              <a:buSzPts val="1400"/>
              <a:buNone/>
              <a:defRPr/>
            </a:lvl7pPr>
            <a:lvl8pPr lvl="7" algn="ctr">
              <a:spcBef>
                <a:spcPts val="400"/>
              </a:spcBef>
              <a:spcAft>
                <a:spcPts val="0"/>
              </a:spcAft>
              <a:buSzPts val="1400"/>
              <a:buNone/>
              <a:defRPr/>
            </a:lvl8pPr>
            <a:lvl9pPr lvl="8" algn="ctr">
              <a:spcBef>
                <a:spcPts val="400"/>
              </a:spcBef>
              <a:spcAft>
                <a:spcPts val="0"/>
              </a:spcAft>
              <a:buSzPts val="1400"/>
              <a:buNone/>
              <a:defRPr/>
            </a:lvl9pPr>
          </a:lstStyle>
          <a:p>
            <a:endParaRPr/>
          </a:p>
        </p:txBody>
      </p:sp>
      <p:sp>
        <p:nvSpPr>
          <p:cNvPr id="484" name="Google Shape;484;p87"/>
          <p:cNvSpPr txBox="1">
            <a:spLocks noGrp="1"/>
          </p:cNvSpPr>
          <p:nvPr>
            <p:ph type="dt" idx="10"/>
          </p:nvPr>
        </p:nvSpPr>
        <p:spPr>
          <a:xfrm>
            <a:off x="2465387" y="415925"/>
            <a:ext cx="2630487" cy="44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FFFFFF"/>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87"/>
          <p:cNvSpPr txBox="1">
            <a:spLocks noGrp="1"/>
          </p:cNvSpPr>
          <p:nvPr>
            <p:ph type="sldNum" idx="12"/>
          </p:nvPr>
        </p:nvSpPr>
        <p:spPr>
          <a:xfrm>
            <a:off x="3340100" y="9396412"/>
            <a:ext cx="881062" cy="465137"/>
          </a:xfrm>
          <a:prstGeom prst="rect">
            <a:avLst/>
          </a:prstGeom>
          <a:noFill/>
          <a:ln>
            <a:noFill/>
          </a:ln>
        </p:spPr>
        <p:txBody>
          <a:bodyPr spcFirstLastPara="1" wrap="square" lIns="0" tIns="0" rIns="0" bIns="0" anchor="ctr" anchorCtr="0">
            <a:normAutofit/>
          </a:bodyPr>
          <a:lstStyle>
            <a:lvl1pPr marL="0" marR="0" lvl="0"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1pPr>
            <a:lvl2pPr marL="0" marR="0" lvl="1"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2pPr>
            <a:lvl3pPr marL="0" marR="0" lvl="2"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3pPr>
            <a:lvl4pPr marL="0" marR="0" lvl="3"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4pPr>
            <a:lvl5pPr marL="0" marR="0" lvl="4"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5pPr>
            <a:lvl6pPr marL="0" marR="0" lvl="5"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6pPr>
            <a:lvl7pPr marL="0" marR="0" lvl="6"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7pPr>
            <a:lvl8pPr marL="0" marR="0" lvl="7"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8pPr>
            <a:lvl9pPr marL="0" marR="0" lvl="8" indent="0" algn="ctr">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a:p>
        </p:txBody>
      </p:sp>
      <p:sp>
        <p:nvSpPr>
          <p:cNvPr id="486" name="Google Shape;486;p87"/>
          <p:cNvSpPr txBox="1">
            <a:spLocks noGrp="1"/>
          </p:cNvSpPr>
          <p:nvPr>
            <p:ph type="ftr" idx="11"/>
          </p:nvPr>
        </p:nvSpPr>
        <p:spPr>
          <a:xfrm>
            <a:off x="1196975" y="9875837"/>
            <a:ext cx="5167312" cy="444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1"/>
        <p:cNvGrpSpPr/>
        <p:nvPr/>
      </p:nvGrpSpPr>
      <p:grpSpPr>
        <a:xfrm>
          <a:off x="0" y="0"/>
          <a:ext cx="0" cy="0"/>
          <a:chOff x="0" y="0"/>
          <a:chExt cx="0" cy="0"/>
        </a:xfrm>
      </p:grpSpPr>
      <p:sp>
        <p:nvSpPr>
          <p:cNvPr id="52" name="Google Shape;52;p113"/>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113"/>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3"/>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3"/>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6"/>
        <p:cNvGrpSpPr/>
        <p:nvPr/>
      </p:nvGrpSpPr>
      <p:grpSpPr>
        <a:xfrm>
          <a:off x="0" y="0"/>
          <a:ext cx="0" cy="0"/>
          <a:chOff x="0" y="0"/>
          <a:chExt cx="0" cy="0"/>
        </a:xfrm>
      </p:grpSpPr>
      <p:sp>
        <p:nvSpPr>
          <p:cNvPr id="57" name="Google Shape;57;p114"/>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14"/>
          <p:cNvSpPr txBox="1">
            <a:spLocks noGrp="1"/>
          </p:cNvSpPr>
          <p:nvPr>
            <p:ph type="body" idx="1"/>
          </p:nvPr>
        </p:nvSpPr>
        <p:spPr>
          <a:xfrm>
            <a:off x="378066" y="2337138"/>
            <a:ext cx="3340871" cy="974008"/>
          </a:xfrm>
          <a:prstGeom prst="rect">
            <a:avLst/>
          </a:prstGeom>
          <a:noFill/>
          <a:ln>
            <a:noFill/>
          </a:ln>
        </p:spPr>
        <p:txBody>
          <a:bodyPr spcFirstLastPara="1" wrap="square" lIns="91425" tIns="45700" rIns="91425" bIns="45700" anchor="b" anchorCtr="0">
            <a:noAutofit/>
          </a:bodyPr>
          <a:lstStyle>
            <a:lvl1pPr marL="457200" lvl="0" indent="-228600" algn="l">
              <a:spcBef>
                <a:spcPts val="529"/>
              </a:spcBef>
              <a:spcAft>
                <a:spcPts val="0"/>
              </a:spcAft>
              <a:buClr>
                <a:schemeClr val="dk1"/>
              </a:buClr>
              <a:buSzPts val="2646"/>
              <a:buNone/>
              <a:defRPr sz="2646" b="1"/>
            </a:lvl1pPr>
            <a:lvl2pPr marL="914400" lvl="1" indent="-228600" algn="l">
              <a:spcBef>
                <a:spcPts val="441"/>
              </a:spcBef>
              <a:spcAft>
                <a:spcPts val="0"/>
              </a:spcAft>
              <a:buClr>
                <a:schemeClr val="dk1"/>
              </a:buClr>
              <a:buSzPts val="2205"/>
              <a:buNone/>
              <a:defRPr sz="2205" b="1"/>
            </a:lvl2pPr>
            <a:lvl3pPr marL="1371600" lvl="2" indent="-228600" algn="l">
              <a:spcBef>
                <a:spcPts val="397"/>
              </a:spcBef>
              <a:spcAft>
                <a:spcPts val="0"/>
              </a:spcAft>
              <a:buClr>
                <a:schemeClr val="dk1"/>
              </a:buClr>
              <a:buSzPts val="1985"/>
              <a:buNone/>
              <a:defRPr sz="1985" b="1"/>
            </a:lvl3pPr>
            <a:lvl4pPr marL="1828800" lvl="3" indent="-228600" algn="l">
              <a:spcBef>
                <a:spcPts val="353"/>
              </a:spcBef>
              <a:spcAft>
                <a:spcPts val="0"/>
              </a:spcAft>
              <a:buClr>
                <a:schemeClr val="dk1"/>
              </a:buClr>
              <a:buSzPts val="1764"/>
              <a:buNone/>
              <a:defRPr sz="1764" b="1"/>
            </a:lvl4pPr>
            <a:lvl5pPr marL="2286000" lvl="4" indent="-228600" algn="l">
              <a:spcBef>
                <a:spcPts val="353"/>
              </a:spcBef>
              <a:spcAft>
                <a:spcPts val="0"/>
              </a:spcAft>
              <a:buClr>
                <a:schemeClr val="dk1"/>
              </a:buClr>
              <a:buSzPts val="1764"/>
              <a:buNone/>
              <a:defRPr sz="1764" b="1"/>
            </a:lvl5pPr>
            <a:lvl6pPr marL="2743200" lvl="5" indent="-228600" algn="l">
              <a:spcBef>
                <a:spcPts val="353"/>
              </a:spcBef>
              <a:spcAft>
                <a:spcPts val="0"/>
              </a:spcAft>
              <a:buClr>
                <a:schemeClr val="dk1"/>
              </a:buClr>
              <a:buSzPts val="1764"/>
              <a:buNone/>
              <a:defRPr sz="1764" b="1"/>
            </a:lvl6pPr>
            <a:lvl7pPr marL="3200400" lvl="6" indent="-228600" algn="l">
              <a:spcBef>
                <a:spcPts val="353"/>
              </a:spcBef>
              <a:spcAft>
                <a:spcPts val="0"/>
              </a:spcAft>
              <a:buClr>
                <a:schemeClr val="dk1"/>
              </a:buClr>
              <a:buSzPts val="1764"/>
              <a:buNone/>
              <a:defRPr sz="1764" b="1"/>
            </a:lvl7pPr>
            <a:lvl8pPr marL="3657600" lvl="7" indent="-228600" algn="l">
              <a:spcBef>
                <a:spcPts val="353"/>
              </a:spcBef>
              <a:spcAft>
                <a:spcPts val="0"/>
              </a:spcAft>
              <a:buClr>
                <a:schemeClr val="dk1"/>
              </a:buClr>
              <a:buSzPts val="1764"/>
              <a:buNone/>
              <a:defRPr sz="1764" b="1"/>
            </a:lvl8pPr>
            <a:lvl9pPr marL="4114800" lvl="8" indent="-228600" algn="l">
              <a:spcBef>
                <a:spcPts val="353"/>
              </a:spcBef>
              <a:spcAft>
                <a:spcPts val="0"/>
              </a:spcAft>
              <a:buClr>
                <a:schemeClr val="dk1"/>
              </a:buClr>
              <a:buSzPts val="1764"/>
              <a:buNone/>
              <a:defRPr sz="1764" b="1"/>
            </a:lvl9pPr>
          </a:lstStyle>
          <a:p>
            <a:endParaRPr/>
          </a:p>
        </p:txBody>
      </p:sp>
      <p:sp>
        <p:nvSpPr>
          <p:cNvPr id="59" name="Google Shape;59;p114"/>
          <p:cNvSpPr txBox="1">
            <a:spLocks noGrp="1"/>
          </p:cNvSpPr>
          <p:nvPr>
            <p:ph type="body" idx="2"/>
          </p:nvPr>
        </p:nvSpPr>
        <p:spPr>
          <a:xfrm>
            <a:off x="378066" y="3311146"/>
            <a:ext cx="3340871" cy="6015653"/>
          </a:xfrm>
          <a:prstGeom prst="rect">
            <a:avLst/>
          </a:prstGeom>
          <a:noFill/>
          <a:ln>
            <a:noFill/>
          </a:ln>
        </p:spPr>
        <p:txBody>
          <a:bodyPr spcFirstLastPara="1" wrap="square" lIns="91425" tIns="45700" rIns="91425" bIns="45700" anchor="t" anchorCtr="0">
            <a:noAutofit/>
          </a:bodyPr>
          <a:lstStyle>
            <a:lvl1pPr marL="457200" lvl="0" indent="-396621" algn="l">
              <a:spcBef>
                <a:spcPts val="529"/>
              </a:spcBef>
              <a:spcAft>
                <a:spcPts val="0"/>
              </a:spcAft>
              <a:buClr>
                <a:schemeClr val="dk1"/>
              </a:buClr>
              <a:buSzPts val="2646"/>
              <a:buChar char="•"/>
              <a:defRPr sz="2646"/>
            </a:lvl1pPr>
            <a:lvl2pPr marL="914400" lvl="1" indent="-368617" algn="l">
              <a:spcBef>
                <a:spcPts val="441"/>
              </a:spcBef>
              <a:spcAft>
                <a:spcPts val="0"/>
              </a:spcAft>
              <a:buClr>
                <a:schemeClr val="dk1"/>
              </a:buClr>
              <a:buSzPts val="2205"/>
              <a:buChar char="–"/>
              <a:defRPr sz="2205"/>
            </a:lvl2pPr>
            <a:lvl3pPr marL="1371600" lvl="2" indent="-354647" algn="l">
              <a:spcBef>
                <a:spcPts val="397"/>
              </a:spcBef>
              <a:spcAft>
                <a:spcPts val="0"/>
              </a:spcAft>
              <a:buClr>
                <a:schemeClr val="dk1"/>
              </a:buClr>
              <a:buSzPts val="1985"/>
              <a:buChar char="•"/>
              <a:defRPr sz="1985"/>
            </a:lvl3pPr>
            <a:lvl4pPr marL="1828800" lvl="3" indent="-340614" algn="l">
              <a:spcBef>
                <a:spcPts val="353"/>
              </a:spcBef>
              <a:spcAft>
                <a:spcPts val="0"/>
              </a:spcAft>
              <a:buClr>
                <a:schemeClr val="dk1"/>
              </a:buClr>
              <a:buSzPts val="1764"/>
              <a:buChar char="–"/>
              <a:defRPr sz="1764"/>
            </a:lvl4pPr>
            <a:lvl5pPr marL="2286000" lvl="4" indent="-340614" algn="l">
              <a:spcBef>
                <a:spcPts val="353"/>
              </a:spcBef>
              <a:spcAft>
                <a:spcPts val="0"/>
              </a:spcAft>
              <a:buClr>
                <a:schemeClr val="dk1"/>
              </a:buClr>
              <a:buSzPts val="1764"/>
              <a:buChar char="»"/>
              <a:defRPr sz="1764"/>
            </a:lvl5pPr>
            <a:lvl6pPr marL="2743200" lvl="5" indent="-340614" algn="l">
              <a:spcBef>
                <a:spcPts val="353"/>
              </a:spcBef>
              <a:spcAft>
                <a:spcPts val="0"/>
              </a:spcAft>
              <a:buClr>
                <a:schemeClr val="dk1"/>
              </a:buClr>
              <a:buSzPts val="1764"/>
              <a:buChar char="•"/>
              <a:defRPr sz="1764"/>
            </a:lvl6pPr>
            <a:lvl7pPr marL="3200400" lvl="6" indent="-340614" algn="l">
              <a:spcBef>
                <a:spcPts val="353"/>
              </a:spcBef>
              <a:spcAft>
                <a:spcPts val="0"/>
              </a:spcAft>
              <a:buClr>
                <a:schemeClr val="dk1"/>
              </a:buClr>
              <a:buSzPts val="1764"/>
              <a:buChar char="•"/>
              <a:defRPr sz="1764"/>
            </a:lvl7pPr>
            <a:lvl8pPr marL="3657600" lvl="7" indent="-340614" algn="l">
              <a:spcBef>
                <a:spcPts val="353"/>
              </a:spcBef>
              <a:spcAft>
                <a:spcPts val="0"/>
              </a:spcAft>
              <a:buClr>
                <a:schemeClr val="dk1"/>
              </a:buClr>
              <a:buSzPts val="1764"/>
              <a:buChar char="•"/>
              <a:defRPr sz="1764"/>
            </a:lvl8pPr>
            <a:lvl9pPr marL="4114800" lvl="8" indent="-340614" algn="l">
              <a:spcBef>
                <a:spcPts val="353"/>
              </a:spcBef>
              <a:spcAft>
                <a:spcPts val="0"/>
              </a:spcAft>
              <a:buClr>
                <a:schemeClr val="dk1"/>
              </a:buClr>
              <a:buSzPts val="1764"/>
              <a:buChar char="•"/>
              <a:defRPr sz="1764"/>
            </a:lvl9pPr>
          </a:lstStyle>
          <a:p>
            <a:endParaRPr/>
          </a:p>
        </p:txBody>
      </p:sp>
      <p:sp>
        <p:nvSpPr>
          <p:cNvPr id="60" name="Google Shape;60;p114"/>
          <p:cNvSpPr txBox="1">
            <a:spLocks noGrp="1"/>
          </p:cNvSpPr>
          <p:nvPr>
            <p:ph type="body" idx="3"/>
          </p:nvPr>
        </p:nvSpPr>
        <p:spPr>
          <a:xfrm>
            <a:off x="3841030" y="2337138"/>
            <a:ext cx="3342183" cy="974008"/>
          </a:xfrm>
          <a:prstGeom prst="rect">
            <a:avLst/>
          </a:prstGeom>
          <a:noFill/>
          <a:ln>
            <a:noFill/>
          </a:ln>
        </p:spPr>
        <p:txBody>
          <a:bodyPr spcFirstLastPara="1" wrap="square" lIns="91425" tIns="45700" rIns="91425" bIns="45700" anchor="b" anchorCtr="0">
            <a:noAutofit/>
          </a:bodyPr>
          <a:lstStyle>
            <a:lvl1pPr marL="457200" lvl="0" indent="-228600" algn="l">
              <a:spcBef>
                <a:spcPts val="529"/>
              </a:spcBef>
              <a:spcAft>
                <a:spcPts val="0"/>
              </a:spcAft>
              <a:buClr>
                <a:schemeClr val="dk1"/>
              </a:buClr>
              <a:buSzPts val="2646"/>
              <a:buNone/>
              <a:defRPr sz="2646" b="1"/>
            </a:lvl1pPr>
            <a:lvl2pPr marL="914400" lvl="1" indent="-228600" algn="l">
              <a:spcBef>
                <a:spcPts val="441"/>
              </a:spcBef>
              <a:spcAft>
                <a:spcPts val="0"/>
              </a:spcAft>
              <a:buClr>
                <a:schemeClr val="dk1"/>
              </a:buClr>
              <a:buSzPts val="2205"/>
              <a:buNone/>
              <a:defRPr sz="2205" b="1"/>
            </a:lvl2pPr>
            <a:lvl3pPr marL="1371600" lvl="2" indent="-228600" algn="l">
              <a:spcBef>
                <a:spcPts val="397"/>
              </a:spcBef>
              <a:spcAft>
                <a:spcPts val="0"/>
              </a:spcAft>
              <a:buClr>
                <a:schemeClr val="dk1"/>
              </a:buClr>
              <a:buSzPts val="1985"/>
              <a:buNone/>
              <a:defRPr sz="1985" b="1"/>
            </a:lvl3pPr>
            <a:lvl4pPr marL="1828800" lvl="3" indent="-228600" algn="l">
              <a:spcBef>
                <a:spcPts val="353"/>
              </a:spcBef>
              <a:spcAft>
                <a:spcPts val="0"/>
              </a:spcAft>
              <a:buClr>
                <a:schemeClr val="dk1"/>
              </a:buClr>
              <a:buSzPts val="1764"/>
              <a:buNone/>
              <a:defRPr sz="1764" b="1"/>
            </a:lvl4pPr>
            <a:lvl5pPr marL="2286000" lvl="4" indent="-228600" algn="l">
              <a:spcBef>
                <a:spcPts val="353"/>
              </a:spcBef>
              <a:spcAft>
                <a:spcPts val="0"/>
              </a:spcAft>
              <a:buClr>
                <a:schemeClr val="dk1"/>
              </a:buClr>
              <a:buSzPts val="1764"/>
              <a:buNone/>
              <a:defRPr sz="1764" b="1"/>
            </a:lvl5pPr>
            <a:lvl6pPr marL="2743200" lvl="5" indent="-228600" algn="l">
              <a:spcBef>
                <a:spcPts val="353"/>
              </a:spcBef>
              <a:spcAft>
                <a:spcPts val="0"/>
              </a:spcAft>
              <a:buClr>
                <a:schemeClr val="dk1"/>
              </a:buClr>
              <a:buSzPts val="1764"/>
              <a:buNone/>
              <a:defRPr sz="1764" b="1"/>
            </a:lvl6pPr>
            <a:lvl7pPr marL="3200400" lvl="6" indent="-228600" algn="l">
              <a:spcBef>
                <a:spcPts val="353"/>
              </a:spcBef>
              <a:spcAft>
                <a:spcPts val="0"/>
              </a:spcAft>
              <a:buClr>
                <a:schemeClr val="dk1"/>
              </a:buClr>
              <a:buSzPts val="1764"/>
              <a:buNone/>
              <a:defRPr sz="1764" b="1"/>
            </a:lvl7pPr>
            <a:lvl8pPr marL="3657600" lvl="7" indent="-228600" algn="l">
              <a:spcBef>
                <a:spcPts val="353"/>
              </a:spcBef>
              <a:spcAft>
                <a:spcPts val="0"/>
              </a:spcAft>
              <a:buClr>
                <a:schemeClr val="dk1"/>
              </a:buClr>
              <a:buSzPts val="1764"/>
              <a:buNone/>
              <a:defRPr sz="1764" b="1"/>
            </a:lvl8pPr>
            <a:lvl9pPr marL="4114800" lvl="8" indent="-228600" algn="l">
              <a:spcBef>
                <a:spcPts val="353"/>
              </a:spcBef>
              <a:spcAft>
                <a:spcPts val="0"/>
              </a:spcAft>
              <a:buClr>
                <a:schemeClr val="dk1"/>
              </a:buClr>
              <a:buSzPts val="1764"/>
              <a:buNone/>
              <a:defRPr sz="1764" b="1"/>
            </a:lvl9pPr>
          </a:lstStyle>
          <a:p>
            <a:endParaRPr/>
          </a:p>
        </p:txBody>
      </p:sp>
      <p:sp>
        <p:nvSpPr>
          <p:cNvPr id="61" name="Google Shape;61;p114"/>
          <p:cNvSpPr txBox="1">
            <a:spLocks noGrp="1"/>
          </p:cNvSpPr>
          <p:nvPr>
            <p:ph type="body" idx="4"/>
          </p:nvPr>
        </p:nvSpPr>
        <p:spPr>
          <a:xfrm>
            <a:off x="3841030" y="3311146"/>
            <a:ext cx="3342183" cy="6015653"/>
          </a:xfrm>
          <a:prstGeom prst="rect">
            <a:avLst/>
          </a:prstGeom>
          <a:noFill/>
          <a:ln>
            <a:noFill/>
          </a:ln>
        </p:spPr>
        <p:txBody>
          <a:bodyPr spcFirstLastPara="1" wrap="square" lIns="91425" tIns="45700" rIns="91425" bIns="45700" anchor="t" anchorCtr="0">
            <a:noAutofit/>
          </a:bodyPr>
          <a:lstStyle>
            <a:lvl1pPr marL="457200" lvl="0" indent="-396621" algn="l">
              <a:spcBef>
                <a:spcPts val="529"/>
              </a:spcBef>
              <a:spcAft>
                <a:spcPts val="0"/>
              </a:spcAft>
              <a:buClr>
                <a:schemeClr val="dk1"/>
              </a:buClr>
              <a:buSzPts val="2646"/>
              <a:buChar char="•"/>
              <a:defRPr sz="2646"/>
            </a:lvl1pPr>
            <a:lvl2pPr marL="914400" lvl="1" indent="-368617" algn="l">
              <a:spcBef>
                <a:spcPts val="441"/>
              </a:spcBef>
              <a:spcAft>
                <a:spcPts val="0"/>
              </a:spcAft>
              <a:buClr>
                <a:schemeClr val="dk1"/>
              </a:buClr>
              <a:buSzPts val="2205"/>
              <a:buChar char="–"/>
              <a:defRPr sz="2205"/>
            </a:lvl2pPr>
            <a:lvl3pPr marL="1371600" lvl="2" indent="-354647" algn="l">
              <a:spcBef>
                <a:spcPts val="397"/>
              </a:spcBef>
              <a:spcAft>
                <a:spcPts val="0"/>
              </a:spcAft>
              <a:buClr>
                <a:schemeClr val="dk1"/>
              </a:buClr>
              <a:buSzPts val="1985"/>
              <a:buChar char="•"/>
              <a:defRPr sz="1985"/>
            </a:lvl3pPr>
            <a:lvl4pPr marL="1828800" lvl="3" indent="-340614" algn="l">
              <a:spcBef>
                <a:spcPts val="353"/>
              </a:spcBef>
              <a:spcAft>
                <a:spcPts val="0"/>
              </a:spcAft>
              <a:buClr>
                <a:schemeClr val="dk1"/>
              </a:buClr>
              <a:buSzPts val="1764"/>
              <a:buChar char="–"/>
              <a:defRPr sz="1764"/>
            </a:lvl4pPr>
            <a:lvl5pPr marL="2286000" lvl="4" indent="-340614" algn="l">
              <a:spcBef>
                <a:spcPts val="353"/>
              </a:spcBef>
              <a:spcAft>
                <a:spcPts val="0"/>
              </a:spcAft>
              <a:buClr>
                <a:schemeClr val="dk1"/>
              </a:buClr>
              <a:buSzPts val="1764"/>
              <a:buChar char="»"/>
              <a:defRPr sz="1764"/>
            </a:lvl5pPr>
            <a:lvl6pPr marL="2743200" lvl="5" indent="-340614" algn="l">
              <a:spcBef>
                <a:spcPts val="353"/>
              </a:spcBef>
              <a:spcAft>
                <a:spcPts val="0"/>
              </a:spcAft>
              <a:buClr>
                <a:schemeClr val="dk1"/>
              </a:buClr>
              <a:buSzPts val="1764"/>
              <a:buChar char="•"/>
              <a:defRPr sz="1764"/>
            </a:lvl6pPr>
            <a:lvl7pPr marL="3200400" lvl="6" indent="-340614" algn="l">
              <a:spcBef>
                <a:spcPts val="353"/>
              </a:spcBef>
              <a:spcAft>
                <a:spcPts val="0"/>
              </a:spcAft>
              <a:buClr>
                <a:schemeClr val="dk1"/>
              </a:buClr>
              <a:buSzPts val="1764"/>
              <a:buChar char="•"/>
              <a:defRPr sz="1764"/>
            </a:lvl7pPr>
            <a:lvl8pPr marL="3657600" lvl="7" indent="-340614" algn="l">
              <a:spcBef>
                <a:spcPts val="353"/>
              </a:spcBef>
              <a:spcAft>
                <a:spcPts val="0"/>
              </a:spcAft>
              <a:buClr>
                <a:schemeClr val="dk1"/>
              </a:buClr>
              <a:buSzPts val="1764"/>
              <a:buChar char="•"/>
              <a:defRPr sz="1764"/>
            </a:lvl8pPr>
            <a:lvl9pPr marL="4114800" lvl="8" indent="-340614" algn="l">
              <a:spcBef>
                <a:spcPts val="353"/>
              </a:spcBef>
              <a:spcAft>
                <a:spcPts val="0"/>
              </a:spcAft>
              <a:buClr>
                <a:schemeClr val="dk1"/>
              </a:buClr>
              <a:buSzPts val="1764"/>
              <a:buChar char="•"/>
              <a:defRPr sz="1764"/>
            </a:lvl9pPr>
          </a:lstStyle>
          <a:p>
            <a:endParaRPr/>
          </a:p>
        </p:txBody>
      </p:sp>
      <p:sp>
        <p:nvSpPr>
          <p:cNvPr id="62" name="Google Shape;62;p114"/>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4"/>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4"/>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65"/>
        <p:cNvGrpSpPr/>
        <p:nvPr/>
      </p:nvGrpSpPr>
      <p:grpSpPr>
        <a:xfrm>
          <a:off x="0" y="0"/>
          <a:ext cx="0" cy="0"/>
          <a:chOff x="0" y="0"/>
          <a:chExt cx="0" cy="0"/>
        </a:xfrm>
      </p:grpSpPr>
      <p:sp>
        <p:nvSpPr>
          <p:cNvPr id="66" name="Google Shape;66;p115"/>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5"/>
          <p:cNvSpPr txBox="1">
            <a:spLocks noGrp="1"/>
          </p:cNvSpPr>
          <p:nvPr>
            <p:ph type="body" idx="1"/>
          </p:nvPr>
        </p:nvSpPr>
        <p:spPr>
          <a:xfrm>
            <a:off x="378063" y="2436249"/>
            <a:ext cx="3339558" cy="6890569"/>
          </a:xfrm>
          <a:prstGeom prst="rect">
            <a:avLst/>
          </a:prstGeom>
          <a:noFill/>
          <a:ln>
            <a:noFill/>
          </a:ln>
        </p:spPr>
        <p:txBody>
          <a:bodyPr spcFirstLastPara="1" wrap="square" lIns="91425" tIns="45700" rIns="91425" bIns="45700" anchor="t" anchorCtr="0">
            <a:noAutofit/>
          </a:bodyPr>
          <a:lstStyle>
            <a:lvl1pPr marL="457200" lvl="0" indent="-424624" algn="l">
              <a:spcBef>
                <a:spcPts val="617"/>
              </a:spcBef>
              <a:spcAft>
                <a:spcPts val="0"/>
              </a:spcAft>
              <a:buClr>
                <a:schemeClr val="dk1"/>
              </a:buClr>
              <a:buSzPts val="3087"/>
              <a:buChar char="•"/>
              <a:defRPr sz="3087"/>
            </a:lvl1pPr>
            <a:lvl2pPr marL="914400" lvl="1" indent="-396621" algn="l">
              <a:spcBef>
                <a:spcPts val="529"/>
              </a:spcBef>
              <a:spcAft>
                <a:spcPts val="0"/>
              </a:spcAft>
              <a:buClr>
                <a:schemeClr val="dk1"/>
              </a:buClr>
              <a:buSzPts val="2646"/>
              <a:buChar char="–"/>
              <a:defRPr sz="2646"/>
            </a:lvl2pPr>
            <a:lvl3pPr marL="1371600" lvl="2" indent="-368617" algn="l">
              <a:spcBef>
                <a:spcPts val="441"/>
              </a:spcBef>
              <a:spcAft>
                <a:spcPts val="0"/>
              </a:spcAft>
              <a:buClr>
                <a:schemeClr val="dk1"/>
              </a:buClr>
              <a:buSzPts val="2205"/>
              <a:buChar char="•"/>
              <a:defRPr sz="2205"/>
            </a:lvl3pPr>
            <a:lvl4pPr marL="1828800" lvl="3" indent="-354647" algn="l">
              <a:spcBef>
                <a:spcPts val="397"/>
              </a:spcBef>
              <a:spcAft>
                <a:spcPts val="0"/>
              </a:spcAft>
              <a:buClr>
                <a:schemeClr val="dk1"/>
              </a:buClr>
              <a:buSzPts val="1985"/>
              <a:buChar char="–"/>
              <a:defRPr sz="1985"/>
            </a:lvl4pPr>
            <a:lvl5pPr marL="2286000" lvl="4" indent="-354647" algn="l">
              <a:spcBef>
                <a:spcPts val="397"/>
              </a:spcBef>
              <a:spcAft>
                <a:spcPts val="0"/>
              </a:spcAft>
              <a:buClr>
                <a:schemeClr val="dk1"/>
              </a:buClr>
              <a:buSzPts val="1985"/>
              <a:buChar char="»"/>
              <a:defRPr sz="1985"/>
            </a:lvl5pPr>
            <a:lvl6pPr marL="2743200" lvl="5" indent="-354647" algn="l">
              <a:spcBef>
                <a:spcPts val="397"/>
              </a:spcBef>
              <a:spcAft>
                <a:spcPts val="0"/>
              </a:spcAft>
              <a:buClr>
                <a:schemeClr val="dk1"/>
              </a:buClr>
              <a:buSzPts val="1985"/>
              <a:buChar char="•"/>
              <a:defRPr sz="1985"/>
            </a:lvl6pPr>
            <a:lvl7pPr marL="3200400" lvl="6" indent="-354647" algn="l">
              <a:spcBef>
                <a:spcPts val="397"/>
              </a:spcBef>
              <a:spcAft>
                <a:spcPts val="0"/>
              </a:spcAft>
              <a:buClr>
                <a:schemeClr val="dk1"/>
              </a:buClr>
              <a:buSzPts val="1985"/>
              <a:buChar char="•"/>
              <a:defRPr sz="1985"/>
            </a:lvl7pPr>
            <a:lvl8pPr marL="3657600" lvl="7" indent="-354647" algn="l">
              <a:spcBef>
                <a:spcPts val="397"/>
              </a:spcBef>
              <a:spcAft>
                <a:spcPts val="0"/>
              </a:spcAft>
              <a:buClr>
                <a:schemeClr val="dk1"/>
              </a:buClr>
              <a:buSzPts val="1985"/>
              <a:buChar char="•"/>
              <a:defRPr sz="1985"/>
            </a:lvl8pPr>
            <a:lvl9pPr marL="4114800" lvl="8" indent="-354647" algn="l">
              <a:spcBef>
                <a:spcPts val="397"/>
              </a:spcBef>
              <a:spcAft>
                <a:spcPts val="0"/>
              </a:spcAft>
              <a:buClr>
                <a:schemeClr val="dk1"/>
              </a:buClr>
              <a:buSzPts val="1985"/>
              <a:buChar char="•"/>
              <a:defRPr sz="1985"/>
            </a:lvl9pPr>
          </a:lstStyle>
          <a:p>
            <a:endParaRPr/>
          </a:p>
        </p:txBody>
      </p:sp>
      <p:sp>
        <p:nvSpPr>
          <p:cNvPr id="68" name="Google Shape;68;p115"/>
          <p:cNvSpPr txBox="1">
            <a:spLocks noGrp="1"/>
          </p:cNvSpPr>
          <p:nvPr>
            <p:ph type="body" idx="2"/>
          </p:nvPr>
        </p:nvSpPr>
        <p:spPr>
          <a:xfrm>
            <a:off x="3843642" y="2436249"/>
            <a:ext cx="3339558" cy="6890569"/>
          </a:xfrm>
          <a:prstGeom prst="rect">
            <a:avLst/>
          </a:prstGeom>
          <a:noFill/>
          <a:ln>
            <a:noFill/>
          </a:ln>
        </p:spPr>
        <p:txBody>
          <a:bodyPr spcFirstLastPara="1" wrap="square" lIns="91425" tIns="45700" rIns="91425" bIns="45700" anchor="t" anchorCtr="0">
            <a:noAutofit/>
          </a:bodyPr>
          <a:lstStyle>
            <a:lvl1pPr marL="457200" lvl="0" indent="-424624" algn="l">
              <a:spcBef>
                <a:spcPts val="617"/>
              </a:spcBef>
              <a:spcAft>
                <a:spcPts val="0"/>
              </a:spcAft>
              <a:buClr>
                <a:schemeClr val="dk1"/>
              </a:buClr>
              <a:buSzPts val="3087"/>
              <a:buChar char="•"/>
              <a:defRPr sz="3087"/>
            </a:lvl1pPr>
            <a:lvl2pPr marL="914400" lvl="1" indent="-396621" algn="l">
              <a:spcBef>
                <a:spcPts val="529"/>
              </a:spcBef>
              <a:spcAft>
                <a:spcPts val="0"/>
              </a:spcAft>
              <a:buClr>
                <a:schemeClr val="dk1"/>
              </a:buClr>
              <a:buSzPts val="2646"/>
              <a:buChar char="–"/>
              <a:defRPr sz="2646"/>
            </a:lvl2pPr>
            <a:lvl3pPr marL="1371600" lvl="2" indent="-368617" algn="l">
              <a:spcBef>
                <a:spcPts val="441"/>
              </a:spcBef>
              <a:spcAft>
                <a:spcPts val="0"/>
              </a:spcAft>
              <a:buClr>
                <a:schemeClr val="dk1"/>
              </a:buClr>
              <a:buSzPts val="2205"/>
              <a:buChar char="•"/>
              <a:defRPr sz="2205"/>
            </a:lvl3pPr>
            <a:lvl4pPr marL="1828800" lvl="3" indent="-354647" algn="l">
              <a:spcBef>
                <a:spcPts val="397"/>
              </a:spcBef>
              <a:spcAft>
                <a:spcPts val="0"/>
              </a:spcAft>
              <a:buClr>
                <a:schemeClr val="dk1"/>
              </a:buClr>
              <a:buSzPts val="1985"/>
              <a:buChar char="–"/>
              <a:defRPr sz="1985"/>
            </a:lvl4pPr>
            <a:lvl5pPr marL="2286000" lvl="4" indent="-354647" algn="l">
              <a:spcBef>
                <a:spcPts val="397"/>
              </a:spcBef>
              <a:spcAft>
                <a:spcPts val="0"/>
              </a:spcAft>
              <a:buClr>
                <a:schemeClr val="dk1"/>
              </a:buClr>
              <a:buSzPts val="1985"/>
              <a:buChar char="»"/>
              <a:defRPr sz="1985"/>
            </a:lvl5pPr>
            <a:lvl6pPr marL="2743200" lvl="5" indent="-354647" algn="l">
              <a:spcBef>
                <a:spcPts val="397"/>
              </a:spcBef>
              <a:spcAft>
                <a:spcPts val="0"/>
              </a:spcAft>
              <a:buClr>
                <a:schemeClr val="dk1"/>
              </a:buClr>
              <a:buSzPts val="1985"/>
              <a:buChar char="•"/>
              <a:defRPr sz="1985"/>
            </a:lvl6pPr>
            <a:lvl7pPr marL="3200400" lvl="6" indent="-354647" algn="l">
              <a:spcBef>
                <a:spcPts val="397"/>
              </a:spcBef>
              <a:spcAft>
                <a:spcPts val="0"/>
              </a:spcAft>
              <a:buClr>
                <a:schemeClr val="dk1"/>
              </a:buClr>
              <a:buSzPts val="1985"/>
              <a:buChar char="•"/>
              <a:defRPr sz="1985"/>
            </a:lvl7pPr>
            <a:lvl8pPr marL="3657600" lvl="7" indent="-354647" algn="l">
              <a:spcBef>
                <a:spcPts val="397"/>
              </a:spcBef>
              <a:spcAft>
                <a:spcPts val="0"/>
              </a:spcAft>
              <a:buClr>
                <a:schemeClr val="dk1"/>
              </a:buClr>
              <a:buSzPts val="1985"/>
              <a:buChar char="•"/>
              <a:defRPr sz="1985"/>
            </a:lvl8pPr>
            <a:lvl9pPr marL="4114800" lvl="8" indent="-354647" algn="l">
              <a:spcBef>
                <a:spcPts val="397"/>
              </a:spcBef>
              <a:spcAft>
                <a:spcPts val="0"/>
              </a:spcAft>
              <a:buClr>
                <a:schemeClr val="dk1"/>
              </a:buClr>
              <a:buSzPts val="1985"/>
              <a:buChar char="•"/>
              <a:defRPr sz="1985"/>
            </a:lvl9pPr>
          </a:lstStyle>
          <a:p>
            <a:endParaRPr/>
          </a:p>
        </p:txBody>
      </p:sp>
      <p:sp>
        <p:nvSpPr>
          <p:cNvPr id="69" name="Google Shape;69;p115"/>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5"/>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5"/>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1" name="Google Shape;11;p64"/>
          <p:cNvSpPr txBox="1">
            <a:spLocks noGrp="1"/>
          </p:cNvSpPr>
          <p:nvPr>
            <p:ph type="body" idx="1"/>
          </p:nvPr>
        </p:nvSpPr>
        <p:spPr>
          <a:xfrm>
            <a:off x="377825" y="2436812"/>
            <a:ext cx="6805612" cy="6889750"/>
          </a:xfrm>
          <a:prstGeom prst="rect">
            <a:avLst/>
          </a:prstGeom>
          <a:noFill/>
          <a:ln>
            <a:noFill/>
          </a:ln>
        </p:spPr>
        <p:txBody>
          <a:bodyPr spcFirstLastPara="1" wrap="square" lIns="91425" tIns="45700" rIns="91425" bIns="4570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617" algn="l" rtl="0">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6pPr>
            <a:lvl7pPr marL="3200400" marR="0" lvl="6" indent="-368617" algn="l" rtl="0">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7pPr>
            <a:lvl8pPr marL="3657600" marR="0" lvl="7" indent="-368617" algn="l" rtl="0">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8pPr>
            <a:lvl9pPr marL="4114800" marR="0" lvl="8" indent="-368617" algn="l" rtl="0">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3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82"/>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22" name="Google Shape;322;p82"/>
          <p:cNvSpPr txBox="1">
            <a:spLocks noGrp="1"/>
          </p:cNvSpPr>
          <p:nvPr>
            <p:ph type="body" idx="1"/>
          </p:nvPr>
        </p:nvSpPr>
        <p:spPr>
          <a:xfrm>
            <a:off x="377825" y="2436812"/>
            <a:ext cx="6805612" cy="688975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Google Shape;323;p82"/>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24" name="Google Shape;324;p82"/>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25" name="Google Shape;325;p82"/>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84"/>
          <p:cNvSpPr txBox="1">
            <a:spLocks noGrp="1"/>
          </p:cNvSpPr>
          <p:nvPr>
            <p:ph type="title"/>
          </p:nvPr>
        </p:nvSpPr>
        <p:spPr>
          <a:xfrm>
            <a:off x="377825" y="417512"/>
            <a:ext cx="6805612" cy="174148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7" name="Google Shape;397;p84"/>
          <p:cNvSpPr txBox="1">
            <a:spLocks noGrp="1"/>
          </p:cNvSpPr>
          <p:nvPr>
            <p:ph type="body" idx="1"/>
          </p:nvPr>
        </p:nvSpPr>
        <p:spPr>
          <a:xfrm>
            <a:off x="377825" y="2436812"/>
            <a:ext cx="6805612" cy="688975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8" name="Google Shape;398;p84"/>
          <p:cNvSpPr txBox="1">
            <a:spLocks noGrp="1"/>
          </p:cNvSpPr>
          <p:nvPr>
            <p:ph type="dt" idx="10"/>
          </p:nvPr>
        </p:nvSpPr>
        <p:spPr>
          <a:xfrm>
            <a:off x="377825" y="9677400"/>
            <a:ext cx="1765300" cy="5556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99" name="Google Shape;399;p84"/>
          <p:cNvSpPr txBox="1">
            <a:spLocks noGrp="1"/>
          </p:cNvSpPr>
          <p:nvPr>
            <p:ph type="ftr" idx="11"/>
          </p:nvPr>
        </p:nvSpPr>
        <p:spPr>
          <a:xfrm>
            <a:off x="2582862" y="9677400"/>
            <a:ext cx="2395537" cy="5556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00" name="Google Shape;400;p84"/>
          <p:cNvSpPr txBox="1">
            <a:spLocks noGrp="1"/>
          </p:cNvSpPr>
          <p:nvPr>
            <p:ph type="sldNum" idx="12"/>
          </p:nvPr>
        </p:nvSpPr>
        <p:spPr>
          <a:xfrm>
            <a:off x="5418137" y="9677400"/>
            <a:ext cx="1765300" cy="5556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0"/>
        <p:cNvGrpSpPr/>
        <p:nvPr/>
      </p:nvGrpSpPr>
      <p:grpSpPr>
        <a:xfrm>
          <a:off x="0" y="0"/>
          <a:ext cx="0" cy="0"/>
          <a:chOff x="0" y="0"/>
          <a:chExt cx="0" cy="0"/>
        </a:xfrm>
      </p:grpSpPr>
      <p:sp>
        <p:nvSpPr>
          <p:cNvPr id="471" name="Google Shape;471;p86"/>
          <p:cNvSpPr txBox="1"/>
          <p:nvPr/>
        </p:nvSpPr>
        <p:spPr>
          <a:xfrm>
            <a:off x="0" y="2033587"/>
            <a:ext cx="7561262" cy="8407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cxnSp>
        <p:nvCxnSpPr>
          <p:cNvPr id="472" name="Google Shape;472;p86"/>
          <p:cNvCxnSpPr/>
          <p:nvPr/>
        </p:nvCxnSpPr>
        <p:spPr>
          <a:xfrm>
            <a:off x="0" y="2027237"/>
            <a:ext cx="7561262" cy="1587"/>
          </a:xfrm>
          <a:prstGeom prst="straightConnector1">
            <a:avLst/>
          </a:prstGeom>
          <a:noFill/>
          <a:ln w="12700" cap="flat" cmpd="sng">
            <a:solidFill>
              <a:srgbClr val="BBAA8A"/>
            </a:solidFill>
            <a:prstDash val="solid"/>
            <a:miter lim="800000"/>
            <a:headEnd type="none" w="med" len="med"/>
            <a:tailEnd type="none" w="med" len="med"/>
          </a:ln>
        </p:spPr>
      </p:cxnSp>
      <p:sp>
        <p:nvSpPr>
          <p:cNvPr id="473" name="Google Shape;473;p86"/>
          <p:cNvSpPr txBox="1"/>
          <p:nvPr/>
        </p:nvSpPr>
        <p:spPr>
          <a:xfrm>
            <a:off x="0" y="0"/>
            <a:ext cx="7561262" cy="4465637"/>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cxnSp>
        <p:nvCxnSpPr>
          <p:cNvPr id="474" name="Google Shape;474;p86"/>
          <p:cNvCxnSpPr/>
          <p:nvPr/>
        </p:nvCxnSpPr>
        <p:spPr>
          <a:xfrm>
            <a:off x="0" y="4452937"/>
            <a:ext cx="7561262" cy="3175"/>
          </a:xfrm>
          <a:prstGeom prst="straightConnector1">
            <a:avLst/>
          </a:prstGeom>
          <a:noFill/>
          <a:ln w="12700" cap="flat" cmpd="sng">
            <a:solidFill>
              <a:schemeClr val="accent1"/>
            </a:solidFill>
            <a:prstDash val="solid"/>
            <a:miter lim="800000"/>
            <a:headEnd type="none" w="med" len="med"/>
            <a:tailEnd type="none" w="med" len="med"/>
          </a:ln>
        </p:spPr>
      </p:cxnSp>
      <p:sp>
        <p:nvSpPr>
          <p:cNvPr id="475" name="Google Shape;475;p86"/>
          <p:cNvSpPr txBox="1"/>
          <p:nvPr/>
        </p:nvSpPr>
        <p:spPr>
          <a:xfrm>
            <a:off x="2079625" y="3595687"/>
            <a:ext cx="3402012" cy="1717675"/>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476" name="Google Shape;476;p86"/>
          <p:cNvSpPr txBox="1">
            <a:spLocks noGrp="1"/>
          </p:cNvSpPr>
          <p:nvPr>
            <p:ph type="body" idx="1"/>
          </p:nvPr>
        </p:nvSpPr>
        <p:spPr>
          <a:xfrm>
            <a:off x="377825" y="3074987"/>
            <a:ext cx="6805612" cy="6267450"/>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600"/>
              </a:spcBef>
              <a:spcAft>
                <a:spcPts val="0"/>
              </a:spcAft>
              <a:buSzPts val="1400"/>
              <a:buNone/>
              <a:defRPr sz="2000" b="0" i="0" u="none" strike="noStrike" cap="none">
                <a:solidFill>
                  <a:schemeClr val="lt1"/>
                </a:solidFill>
                <a:latin typeface="Garamond"/>
                <a:ea typeface="Garamond"/>
                <a:cs typeface="Garamond"/>
                <a:sym typeface="Garamond"/>
              </a:defRPr>
            </a:lvl1pPr>
            <a:lvl2pPr marL="914400" marR="0" lvl="1" indent="-228600" algn="ctr" rtl="0">
              <a:spcBef>
                <a:spcPts val="1200"/>
              </a:spcBef>
              <a:spcAft>
                <a:spcPts val="0"/>
              </a:spcAft>
              <a:buSzPts val="1400"/>
              <a:buNone/>
              <a:defRPr sz="1800" b="0" i="0" u="none" strike="noStrike" cap="none">
                <a:solidFill>
                  <a:schemeClr val="lt2"/>
                </a:solidFill>
                <a:latin typeface="Garamond"/>
                <a:ea typeface="Garamond"/>
                <a:cs typeface="Garamond"/>
                <a:sym typeface="Garamond"/>
              </a:defRPr>
            </a:lvl2pPr>
            <a:lvl3pPr marL="1371600" marR="0" lvl="2" indent="-228600" algn="ctr" rtl="0">
              <a:spcBef>
                <a:spcPts val="1200"/>
              </a:spcBef>
              <a:spcAft>
                <a:spcPts val="0"/>
              </a:spcAft>
              <a:buSzPts val="1400"/>
              <a:buNone/>
              <a:defRPr sz="1600" b="0" i="0" u="none" strike="noStrike" cap="none">
                <a:solidFill>
                  <a:schemeClr val="lt1"/>
                </a:solidFill>
                <a:latin typeface="Garamond"/>
                <a:ea typeface="Garamond"/>
                <a:cs typeface="Garamond"/>
                <a:sym typeface="Garamond"/>
              </a:defRPr>
            </a:lvl3pPr>
            <a:lvl4pPr marL="1828800" marR="0" lvl="3" indent="-228600" algn="ctr" rtl="0">
              <a:spcBef>
                <a:spcPts val="1200"/>
              </a:spcBef>
              <a:spcAft>
                <a:spcPts val="0"/>
              </a:spcAft>
              <a:buSzPts val="1400"/>
              <a:buNone/>
              <a:defRPr sz="1400" b="0" i="0" u="none" strike="noStrike" cap="none">
                <a:solidFill>
                  <a:schemeClr val="lt2"/>
                </a:solidFill>
                <a:latin typeface="Garamond"/>
                <a:ea typeface="Garamond"/>
                <a:cs typeface="Garamond"/>
                <a:sym typeface="Garamond"/>
              </a:defRPr>
            </a:lvl4pPr>
            <a:lvl5pPr marL="2286000" marR="0" lvl="4" indent="-228600" algn="ctr" rtl="0">
              <a:spcBef>
                <a:spcPts val="1200"/>
              </a:spcBef>
              <a:spcAft>
                <a:spcPts val="0"/>
              </a:spcAft>
              <a:buSzPts val="1400"/>
              <a:buNone/>
              <a:defRPr sz="1400" b="0" i="0" u="none" strike="noStrike" cap="none">
                <a:solidFill>
                  <a:schemeClr val="lt1"/>
                </a:solidFill>
                <a:latin typeface="Garamond"/>
                <a:ea typeface="Garamond"/>
                <a:cs typeface="Garamond"/>
                <a:sym typeface="Garamond"/>
              </a:defRPr>
            </a:lvl5pPr>
            <a:lvl6pPr marL="2743200" marR="0" lvl="5"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6pPr>
            <a:lvl7pPr marL="3200400" marR="0" lvl="6"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7pPr>
            <a:lvl8pPr marL="3657600" marR="0" lvl="7"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8pPr>
            <a:lvl9pPr marL="4114800" marR="0" lvl="8"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477" name="Google Shape;477;p86"/>
          <p:cNvSpPr txBox="1">
            <a:spLocks noGrp="1"/>
          </p:cNvSpPr>
          <p:nvPr>
            <p:ph type="title"/>
          </p:nvPr>
        </p:nvSpPr>
        <p:spPr>
          <a:xfrm>
            <a:off x="2079625" y="1484312"/>
            <a:ext cx="3402012" cy="1068387"/>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R="0" lvl="0"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1pPr>
            <a:lvl2pPr marR="0" lvl="1"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2pPr>
            <a:lvl3pPr marR="0" lvl="2"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3pPr>
            <a:lvl4pPr marR="0" lvl="3"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4pPr>
            <a:lvl5pPr marR="0" lvl="4"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5pPr>
            <a:lvl6pPr marR="0" lvl="5"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6pPr>
            <a:lvl7pPr marR="0" lvl="6"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7pPr>
            <a:lvl8pPr marR="0" lvl="7"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8pPr>
            <a:lvl9pPr marR="0" lvl="8"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9pPr>
          </a:lstStyle>
          <a:p>
            <a:endParaRPr/>
          </a:p>
        </p:txBody>
      </p:sp>
      <p:sp>
        <p:nvSpPr>
          <p:cNvPr id="478" name="Google Shape;478;p86"/>
          <p:cNvSpPr txBox="1">
            <a:spLocks noGrp="1"/>
          </p:cNvSpPr>
          <p:nvPr>
            <p:ph type="dt" idx="10"/>
          </p:nvPr>
        </p:nvSpPr>
        <p:spPr>
          <a:xfrm>
            <a:off x="2465387" y="415925"/>
            <a:ext cx="2630487" cy="444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a:solidFill>
                  <a:srgbClr val="FFFFFF"/>
                </a:solidFill>
                <a:latin typeface="Garamond"/>
                <a:ea typeface="Garamond"/>
                <a:cs typeface="Garamond"/>
                <a:sym typeface="Garamond"/>
              </a:defRPr>
            </a:lvl1pPr>
            <a:lvl2pPr marR="0" lvl="1"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
        <p:nvSpPr>
          <p:cNvPr id="479" name="Google Shape;479;p86"/>
          <p:cNvSpPr txBox="1">
            <a:spLocks noGrp="1"/>
          </p:cNvSpPr>
          <p:nvPr>
            <p:ph type="sldNum" idx="12"/>
          </p:nvPr>
        </p:nvSpPr>
        <p:spPr>
          <a:xfrm>
            <a:off x="3340100" y="9396412"/>
            <a:ext cx="881062" cy="465137"/>
          </a:xfrm>
          <a:prstGeom prst="rect">
            <a:avLst/>
          </a:prstGeom>
          <a:noFill/>
          <a:ln>
            <a:noFill/>
          </a:ln>
        </p:spPr>
        <p:txBody>
          <a:bodyPr spcFirstLastPara="1" wrap="square" lIns="0" tIns="0" rIns="0" bIns="0" anchor="ctr" anchorCtr="0">
            <a:normAutofit/>
          </a:bodyPr>
          <a:lstStyle>
            <a:lvl1pPr marL="0" marR="0" lvl="0"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1pPr>
            <a:lvl2pPr marL="0" marR="0" lvl="1"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2pPr>
            <a:lvl3pPr marL="0" marR="0" lvl="2"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3pPr>
            <a:lvl4pPr marL="0" marR="0" lvl="3"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4pPr>
            <a:lvl5pPr marL="0" marR="0" lvl="4"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5pPr>
            <a:lvl6pPr marL="0" marR="0" lvl="5"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6pPr>
            <a:lvl7pPr marL="0" marR="0" lvl="6"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7pPr>
            <a:lvl8pPr marL="0" marR="0" lvl="7"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8pPr>
            <a:lvl9pPr marL="0" marR="0" lvl="8"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
        <p:nvSpPr>
          <p:cNvPr id="480" name="Google Shape;480;p86"/>
          <p:cNvSpPr txBox="1">
            <a:spLocks noGrp="1"/>
          </p:cNvSpPr>
          <p:nvPr>
            <p:ph type="ftr" idx="11"/>
          </p:nvPr>
        </p:nvSpPr>
        <p:spPr>
          <a:xfrm>
            <a:off x="1196975" y="9875837"/>
            <a:ext cx="5167312" cy="4445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SzPts val="1400"/>
              <a:buNone/>
              <a:defRPr sz="20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66"/>
          <p:cNvSpPr txBox="1">
            <a:spLocks noGrp="1"/>
          </p:cNvSpPr>
          <p:nvPr>
            <p:ph type="title"/>
          </p:nvPr>
        </p:nvSpPr>
        <p:spPr>
          <a:xfrm>
            <a:off x="377825" y="417512"/>
            <a:ext cx="6805612" cy="1741487"/>
          </a:xfrm>
          <a:prstGeom prst="rect">
            <a:avLst/>
          </a:prstGeom>
          <a:noFill/>
          <a:ln>
            <a:noFill/>
          </a:ln>
        </p:spPr>
        <p:txBody>
          <a:bodyPr spcFirstLastPara="1" wrap="square" lIns="91000" tIns="45525" rIns="91000" bIns="45525"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66"/>
          <p:cNvSpPr txBox="1">
            <a:spLocks noGrp="1"/>
          </p:cNvSpPr>
          <p:nvPr>
            <p:ph type="body" idx="1"/>
          </p:nvPr>
        </p:nvSpPr>
        <p:spPr>
          <a:xfrm>
            <a:off x="377825" y="2436812"/>
            <a:ext cx="6805612" cy="6889750"/>
          </a:xfrm>
          <a:prstGeom prst="rect">
            <a:avLst/>
          </a:prstGeom>
          <a:noFill/>
          <a:ln>
            <a:noFill/>
          </a:ln>
        </p:spPr>
        <p:txBody>
          <a:bodyPr spcFirstLastPara="1" wrap="square" lIns="91000" tIns="45525" rIns="91000" bIns="455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66"/>
          <p:cNvSpPr txBox="1">
            <a:spLocks noGrp="1"/>
          </p:cNvSpPr>
          <p:nvPr>
            <p:ph type="dt" idx="10"/>
          </p:nvPr>
        </p:nvSpPr>
        <p:spPr>
          <a:xfrm>
            <a:off x="377825" y="9677400"/>
            <a:ext cx="1765300" cy="555625"/>
          </a:xfrm>
          <a:prstGeom prst="rect">
            <a:avLst/>
          </a:prstGeom>
          <a:noFill/>
          <a:ln>
            <a:noFill/>
          </a:ln>
        </p:spPr>
        <p:txBody>
          <a:bodyPr spcFirstLastPara="1" wrap="square" lIns="91000" tIns="45525" rIns="91000" bIns="45525"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66"/>
          <p:cNvSpPr txBox="1">
            <a:spLocks noGrp="1"/>
          </p:cNvSpPr>
          <p:nvPr>
            <p:ph type="ftr" idx="11"/>
          </p:nvPr>
        </p:nvSpPr>
        <p:spPr>
          <a:xfrm>
            <a:off x="2582862" y="9677400"/>
            <a:ext cx="2395537" cy="555625"/>
          </a:xfrm>
          <a:prstGeom prst="rect">
            <a:avLst/>
          </a:prstGeom>
          <a:noFill/>
          <a:ln>
            <a:noFill/>
          </a:ln>
        </p:spPr>
        <p:txBody>
          <a:bodyPr spcFirstLastPara="1" wrap="square" lIns="91000" tIns="45525" rIns="91000" bIns="45525"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66"/>
          <p:cNvSpPr txBox="1">
            <a:spLocks noGrp="1"/>
          </p:cNvSpPr>
          <p:nvPr>
            <p:ph type="sldNum" idx="12"/>
          </p:nvPr>
        </p:nvSpPr>
        <p:spPr>
          <a:xfrm>
            <a:off x="5419725" y="9677400"/>
            <a:ext cx="1763712" cy="555625"/>
          </a:xfrm>
          <a:prstGeom prst="rect">
            <a:avLst/>
          </a:prstGeom>
          <a:noFill/>
          <a:ln>
            <a:noFill/>
          </a:ln>
        </p:spPr>
        <p:txBody>
          <a:bodyPr spcFirstLastPara="1" wrap="square" lIns="91000" tIns="45525" rIns="91000" bIns="45525"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6"/>
        <p:cNvGrpSpPr/>
        <p:nvPr/>
      </p:nvGrpSpPr>
      <p:grpSpPr>
        <a:xfrm>
          <a:off x="0" y="0"/>
          <a:ext cx="0" cy="0"/>
          <a:chOff x="0" y="0"/>
          <a:chExt cx="0" cy="0"/>
        </a:xfrm>
      </p:grpSpPr>
      <p:sp>
        <p:nvSpPr>
          <p:cNvPr id="97" name="Google Shape;97;p68"/>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marR="0" lvl="0"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9pPr>
          </a:lstStyle>
          <a:p>
            <a:endParaRPr/>
          </a:p>
        </p:txBody>
      </p:sp>
      <p:sp>
        <p:nvSpPr>
          <p:cNvPr id="98" name="Google Shape;98;p68"/>
          <p:cNvSpPr txBox="1">
            <a:spLocks noGrp="1"/>
          </p:cNvSpPr>
          <p:nvPr>
            <p:ph type="body" idx="1"/>
          </p:nvPr>
        </p:nvSpPr>
        <p:spPr>
          <a:xfrm>
            <a:off x="377825" y="2436812"/>
            <a:ext cx="6805612" cy="6889750"/>
          </a:xfrm>
          <a:prstGeom prst="rect">
            <a:avLst/>
          </a:prstGeom>
          <a:noFill/>
          <a:ln>
            <a:noFill/>
          </a:ln>
        </p:spPr>
        <p:txBody>
          <a:bodyPr spcFirstLastPara="1" wrap="square" lIns="102250" tIns="51125" rIns="102250" bIns="51125" anchor="t" anchorCtr="0">
            <a:no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5pPr>
            <a:lvl6pPr marL="2743200" marR="0" lvl="5"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6pPr>
            <a:lvl7pPr marL="3200400" marR="0" lvl="6"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7pPr>
            <a:lvl8pPr marL="3657600" marR="0" lvl="7"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8pPr>
            <a:lvl9pPr marL="4114800" marR="0" lvl="8"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99" name="Google Shape;99;p68"/>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marR="0" lvl="0" algn="l" rtl="0">
              <a:lnSpc>
                <a:spcPct val="100000"/>
              </a:lnSpc>
              <a:spcBef>
                <a:spcPts val="0"/>
              </a:spcBef>
              <a:spcAft>
                <a:spcPts val="0"/>
              </a:spcAft>
              <a:buSzPts val="1400"/>
              <a:buNone/>
              <a:defRPr sz="14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00" name="Google Shape;100;p68"/>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68"/>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70"/>
          <p:cNvSpPr txBox="1"/>
          <p:nvPr/>
        </p:nvSpPr>
        <p:spPr>
          <a:xfrm>
            <a:off x="0" y="2033587"/>
            <a:ext cx="7561262" cy="8407400"/>
          </a:xfrm>
          <a:prstGeom prst="rect">
            <a:avLst/>
          </a:prstGeom>
          <a:solidFill>
            <a:schemeClr val="dk1"/>
          </a:solidFill>
          <a:ln>
            <a:noFill/>
          </a:ln>
        </p:spPr>
        <p:txBody>
          <a:bodyPr spcFirstLastPara="1" wrap="square" lIns="90950" tIns="45500" rIns="90950"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cxnSp>
        <p:nvCxnSpPr>
          <p:cNvPr id="173" name="Google Shape;173;p70"/>
          <p:cNvCxnSpPr/>
          <p:nvPr/>
        </p:nvCxnSpPr>
        <p:spPr>
          <a:xfrm>
            <a:off x="0" y="2027237"/>
            <a:ext cx="7561262" cy="1587"/>
          </a:xfrm>
          <a:prstGeom prst="straightConnector1">
            <a:avLst/>
          </a:prstGeom>
          <a:noFill/>
          <a:ln w="12700" cap="flat" cmpd="sng">
            <a:solidFill>
              <a:srgbClr val="BBAA8A"/>
            </a:solidFill>
            <a:prstDash val="solid"/>
            <a:miter lim="800000"/>
            <a:headEnd type="none" w="med" len="med"/>
            <a:tailEnd type="none" w="med" len="med"/>
          </a:ln>
        </p:spPr>
      </p:cxnSp>
      <p:sp>
        <p:nvSpPr>
          <p:cNvPr id="174" name="Google Shape;174;p70"/>
          <p:cNvSpPr txBox="1"/>
          <p:nvPr/>
        </p:nvSpPr>
        <p:spPr>
          <a:xfrm>
            <a:off x="0" y="0"/>
            <a:ext cx="7561262" cy="4465637"/>
          </a:xfrm>
          <a:prstGeom prst="rect">
            <a:avLst/>
          </a:prstGeom>
          <a:solidFill>
            <a:schemeClr val="dk1"/>
          </a:solidFill>
          <a:ln>
            <a:noFill/>
          </a:ln>
        </p:spPr>
        <p:txBody>
          <a:bodyPr spcFirstLastPara="1" wrap="square" lIns="90950" tIns="45500" rIns="90950"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cxnSp>
        <p:nvCxnSpPr>
          <p:cNvPr id="175" name="Google Shape;175;p70"/>
          <p:cNvCxnSpPr/>
          <p:nvPr/>
        </p:nvCxnSpPr>
        <p:spPr>
          <a:xfrm>
            <a:off x="0" y="4452937"/>
            <a:ext cx="7561262" cy="3175"/>
          </a:xfrm>
          <a:prstGeom prst="straightConnector1">
            <a:avLst/>
          </a:prstGeom>
          <a:noFill/>
          <a:ln w="12700" cap="flat" cmpd="sng">
            <a:solidFill>
              <a:schemeClr val="accent1"/>
            </a:solidFill>
            <a:prstDash val="solid"/>
            <a:miter lim="800000"/>
            <a:headEnd type="none" w="med" len="med"/>
            <a:tailEnd type="none" w="med" len="med"/>
          </a:ln>
        </p:spPr>
      </p:cxnSp>
      <p:sp>
        <p:nvSpPr>
          <p:cNvPr id="176" name="Google Shape;176;p70"/>
          <p:cNvSpPr txBox="1"/>
          <p:nvPr/>
        </p:nvSpPr>
        <p:spPr>
          <a:xfrm>
            <a:off x="2079625" y="3595687"/>
            <a:ext cx="3402012" cy="1717675"/>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0950" tIns="45500" rIns="90950" bIns="45500" anchor="ctr" anchorCtr="0">
            <a:norm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177" name="Google Shape;177;p70"/>
          <p:cNvSpPr txBox="1">
            <a:spLocks noGrp="1"/>
          </p:cNvSpPr>
          <p:nvPr>
            <p:ph type="body" idx="1"/>
          </p:nvPr>
        </p:nvSpPr>
        <p:spPr>
          <a:xfrm>
            <a:off x="377825" y="3074987"/>
            <a:ext cx="6805612" cy="6267450"/>
          </a:xfrm>
          <a:prstGeom prst="rect">
            <a:avLst/>
          </a:prstGeom>
          <a:noFill/>
          <a:ln>
            <a:noFill/>
          </a:ln>
        </p:spPr>
        <p:txBody>
          <a:bodyPr spcFirstLastPara="1" wrap="square" lIns="90950" tIns="45500" rIns="90950" bIns="45500" anchor="t" anchorCtr="0">
            <a:normAutofit/>
          </a:bodyPr>
          <a:lstStyle>
            <a:lvl1pPr marL="457200" marR="0" lvl="0" indent="-228600" algn="ctr" rtl="0">
              <a:spcBef>
                <a:spcPts val="600"/>
              </a:spcBef>
              <a:spcAft>
                <a:spcPts val="0"/>
              </a:spcAft>
              <a:buSzPts val="1400"/>
              <a:buNone/>
              <a:defRPr sz="2000" b="0" i="0" u="none" strike="noStrike" cap="none">
                <a:solidFill>
                  <a:schemeClr val="lt1"/>
                </a:solidFill>
                <a:latin typeface="Garamond"/>
                <a:ea typeface="Garamond"/>
                <a:cs typeface="Garamond"/>
                <a:sym typeface="Garamond"/>
              </a:defRPr>
            </a:lvl1pPr>
            <a:lvl2pPr marL="914400" marR="0" lvl="1" indent="-228600" algn="ctr" rtl="0">
              <a:spcBef>
                <a:spcPts val="1200"/>
              </a:spcBef>
              <a:spcAft>
                <a:spcPts val="0"/>
              </a:spcAft>
              <a:buSzPts val="1400"/>
              <a:buNone/>
              <a:defRPr sz="1800" b="0" i="0" u="none" strike="noStrike" cap="none">
                <a:solidFill>
                  <a:schemeClr val="lt2"/>
                </a:solidFill>
                <a:latin typeface="Garamond"/>
                <a:ea typeface="Garamond"/>
                <a:cs typeface="Garamond"/>
                <a:sym typeface="Garamond"/>
              </a:defRPr>
            </a:lvl2pPr>
            <a:lvl3pPr marL="1371600" marR="0" lvl="2" indent="-228600" algn="ctr" rtl="0">
              <a:spcBef>
                <a:spcPts val="1200"/>
              </a:spcBef>
              <a:spcAft>
                <a:spcPts val="0"/>
              </a:spcAft>
              <a:buSzPts val="1400"/>
              <a:buNone/>
              <a:defRPr sz="1600" b="0" i="0" u="none" strike="noStrike" cap="none">
                <a:solidFill>
                  <a:schemeClr val="lt1"/>
                </a:solidFill>
                <a:latin typeface="Garamond"/>
                <a:ea typeface="Garamond"/>
                <a:cs typeface="Garamond"/>
                <a:sym typeface="Garamond"/>
              </a:defRPr>
            </a:lvl3pPr>
            <a:lvl4pPr marL="1828800" marR="0" lvl="3" indent="-228600" algn="ctr" rtl="0">
              <a:spcBef>
                <a:spcPts val="1200"/>
              </a:spcBef>
              <a:spcAft>
                <a:spcPts val="0"/>
              </a:spcAft>
              <a:buSzPts val="1400"/>
              <a:buNone/>
              <a:defRPr sz="1400" b="0" i="0" u="none" strike="noStrike" cap="none">
                <a:solidFill>
                  <a:schemeClr val="lt2"/>
                </a:solidFill>
                <a:latin typeface="Garamond"/>
                <a:ea typeface="Garamond"/>
                <a:cs typeface="Garamond"/>
                <a:sym typeface="Garamond"/>
              </a:defRPr>
            </a:lvl4pPr>
            <a:lvl5pPr marL="2286000" marR="0" lvl="4" indent="-228600" algn="ctr" rtl="0">
              <a:spcBef>
                <a:spcPts val="1200"/>
              </a:spcBef>
              <a:spcAft>
                <a:spcPts val="0"/>
              </a:spcAft>
              <a:buSzPts val="1400"/>
              <a:buNone/>
              <a:defRPr sz="1400" b="0" i="0" u="none" strike="noStrike" cap="none">
                <a:solidFill>
                  <a:schemeClr val="lt1"/>
                </a:solidFill>
                <a:latin typeface="Garamond"/>
                <a:ea typeface="Garamond"/>
                <a:cs typeface="Garamond"/>
                <a:sym typeface="Garamond"/>
              </a:defRPr>
            </a:lvl5pPr>
            <a:lvl6pPr marL="2743200" marR="0" lvl="5"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6pPr>
            <a:lvl7pPr marL="3200400" marR="0" lvl="6"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7pPr>
            <a:lvl8pPr marL="3657600" marR="0" lvl="7"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8pPr>
            <a:lvl9pPr marL="4114800" marR="0" lvl="8"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78" name="Google Shape;178;p70"/>
          <p:cNvSpPr txBox="1">
            <a:spLocks noGrp="1"/>
          </p:cNvSpPr>
          <p:nvPr>
            <p:ph type="title"/>
          </p:nvPr>
        </p:nvSpPr>
        <p:spPr>
          <a:xfrm>
            <a:off x="2079625" y="1484312"/>
            <a:ext cx="3402012" cy="1068387"/>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0950" tIns="45500" rIns="90950" bIns="45500" anchor="ctr" anchorCtr="0">
            <a:normAutofit/>
          </a:bodyPr>
          <a:lstStyle>
            <a:lvl1pPr marR="0" lvl="0"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1pPr>
            <a:lvl2pPr marR="0" lvl="1"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2pPr>
            <a:lvl3pPr marR="0" lvl="2"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3pPr>
            <a:lvl4pPr marR="0" lvl="3"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4pPr>
            <a:lvl5pPr marR="0" lvl="4"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5pPr>
            <a:lvl6pPr marR="0" lvl="5"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6pPr>
            <a:lvl7pPr marR="0" lvl="6"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7pPr>
            <a:lvl8pPr marR="0" lvl="7"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8pPr>
            <a:lvl9pPr marR="0" lvl="8"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9pPr>
          </a:lstStyle>
          <a:p>
            <a:endParaRPr/>
          </a:p>
        </p:txBody>
      </p:sp>
      <p:sp>
        <p:nvSpPr>
          <p:cNvPr id="179" name="Google Shape;179;p70"/>
          <p:cNvSpPr txBox="1">
            <a:spLocks noGrp="1"/>
          </p:cNvSpPr>
          <p:nvPr>
            <p:ph type="dt" idx="10"/>
          </p:nvPr>
        </p:nvSpPr>
        <p:spPr>
          <a:xfrm>
            <a:off x="2465387" y="415925"/>
            <a:ext cx="2630487" cy="444500"/>
          </a:xfrm>
          <a:prstGeom prst="rect">
            <a:avLst/>
          </a:prstGeom>
          <a:noFill/>
          <a:ln>
            <a:noFill/>
          </a:ln>
        </p:spPr>
        <p:txBody>
          <a:bodyPr spcFirstLastPara="1" wrap="square" lIns="90950" tIns="45500" rIns="90950" bIns="45500" anchor="ctr" anchorCtr="0">
            <a:noAutofit/>
          </a:bodyPr>
          <a:lstStyle>
            <a:lvl1pPr marR="0" lvl="0" algn="ctr" rtl="0">
              <a:lnSpc>
                <a:spcPct val="100000"/>
              </a:lnSpc>
              <a:spcBef>
                <a:spcPts val="0"/>
              </a:spcBef>
              <a:spcAft>
                <a:spcPts val="0"/>
              </a:spcAft>
              <a:buSzPts val="1400"/>
              <a:buNone/>
              <a:defRPr sz="1200" b="0" i="0" u="none">
                <a:solidFill>
                  <a:srgbClr val="FFFFFF"/>
                </a:solidFill>
                <a:latin typeface="Garamond"/>
                <a:ea typeface="Garamond"/>
                <a:cs typeface="Garamond"/>
                <a:sym typeface="Garamond"/>
              </a:defRPr>
            </a:lvl1pPr>
            <a:lvl2pPr marR="0" lvl="1"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
        <p:nvSpPr>
          <p:cNvPr id="180" name="Google Shape;180;p70"/>
          <p:cNvSpPr txBox="1">
            <a:spLocks noGrp="1"/>
          </p:cNvSpPr>
          <p:nvPr>
            <p:ph type="sldNum" idx="12"/>
          </p:nvPr>
        </p:nvSpPr>
        <p:spPr>
          <a:xfrm>
            <a:off x="3340100" y="9396412"/>
            <a:ext cx="881062" cy="465137"/>
          </a:xfrm>
          <a:prstGeom prst="rect">
            <a:avLst/>
          </a:prstGeom>
          <a:noFill/>
          <a:ln>
            <a:noFill/>
          </a:ln>
        </p:spPr>
        <p:txBody>
          <a:bodyPr spcFirstLastPara="1" wrap="square" lIns="0" tIns="0" rIns="0" bIns="0" anchor="ctr" anchorCtr="0">
            <a:normAutofit/>
          </a:bodyPr>
          <a:lstStyle>
            <a:lvl1pPr marL="0" marR="0" lvl="0"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1pPr>
            <a:lvl2pPr marL="0" marR="0" lvl="1"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2pPr>
            <a:lvl3pPr marL="0" marR="0" lvl="2"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3pPr>
            <a:lvl4pPr marL="0" marR="0" lvl="3"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4pPr>
            <a:lvl5pPr marL="0" marR="0" lvl="4"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5pPr>
            <a:lvl6pPr marL="0" marR="0" lvl="5"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6pPr>
            <a:lvl7pPr marL="0" marR="0" lvl="6"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7pPr>
            <a:lvl8pPr marL="0" marR="0" lvl="7"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8pPr>
            <a:lvl9pPr marL="0" marR="0" lvl="8"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
        <p:nvSpPr>
          <p:cNvPr id="181" name="Google Shape;181;p70"/>
          <p:cNvSpPr txBox="1">
            <a:spLocks noGrp="1"/>
          </p:cNvSpPr>
          <p:nvPr>
            <p:ph type="ftr" idx="11"/>
          </p:nvPr>
        </p:nvSpPr>
        <p:spPr>
          <a:xfrm>
            <a:off x="1196975" y="9875837"/>
            <a:ext cx="5167312" cy="444500"/>
          </a:xfrm>
          <a:prstGeom prst="rect">
            <a:avLst/>
          </a:prstGeom>
          <a:noFill/>
          <a:ln>
            <a:noFill/>
          </a:ln>
        </p:spPr>
        <p:txBody>
          <a:bodyPr spcFirstLastPara="1" wrap="square" lIns="90950" tIns="45500" rIns="90950" bIns="45500" anchor="ctr" anchorCtr="0">
            <a:normAutofit/>
          </a:bodyPr>
          <a:lstStyle>
            <a:lvl1pPr marR="0" lvl="0" algn="l" rtl="0">
              <a:lnSpc>
                <a:spcPct val="100000"/>
              </a:lnSpc>
              <a:spcBef>
                <a:spcPts val="0"/>
              </a:spcBef>
              <a:spcAft>
                <a:spcPts val="0"/>
              </a:spcAft>
              <a:buSzPts val="1400"/>
              <a:buNone/>
              <a:defRPr sz="20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72"/>
          <p:cNvSpPr txBox="1">
            <a:spLocks noGrp="1"/>
          </p:cNvSpPr>
          <p:nvPr>
            <p:ph type="title"/>
          </p:nvPr>
        </p:nvSpPr>
        <p:spPr>
          <a:xfrm>
            <a:off x="377825" y="417512"/>
            <a:ext cx="6805612" cy="1741487"/>
          </a:xfrm>
          <a:prstGeom prst="rect">
            <a:avLst/>
          </a:prstGeom>
          <a:noFill/>
          <a:ln>
            <a:noFill/>
          </a:ln>
        </p:spPr>
        <p:txBody>
          <a:bodyPr spcFirstLastPara="1" wrap="square" lIns="91025" tIns="45525" rIns="91025" bIns="45525"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0" name="Google Shape;190;p72"/>
          <p:cNvSpPr txBox="1">
            <a:spLocks noGrp="1"/>
          </p:cNvSpPr>
          <p:nvPr>
            <p:ph type="body" idx="1"/>
          </p:nvPr>
        </p:nvSpPr>
        <p:spPr>
          <a:xfrm>
            <a:off x="377825" y="2436812"/>
            <a:ext cx="6805612" cy="6889750"/>
          </a:xfrm>
          <a:prstGeom prst="rect">
            <a:avLst/>
          </a:prstGeom>
          <a:noFill/>
          <a:ln>
            <a:noFill/>
          </a:ln>
        </p:spPr>
        <p:txBody>
          <a:bodyPr spcFirstLastPara="1" wrap="square" lIns="91025" tIns="45525" rIns="91025" bIns="455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72"/>
          <p:cNvSpPr txBox="1">
            <a:spLocks noGrp="1"/>
          </p:cNvSpPr>
          <p:nvPr>
            <p:ph type="dt" idx="10"/>
          </p:nvPr>
        </p:nvSpPr>
        <p:spPr>
          <a:xfrm>
            <a:off x="377825" y="9677400"/>
            <a:ext cx="1765300" cy="555625"/>
          </a:xfrm>
          <a:prstGeom prst="rect">
            <a:avLst/>
          </a:prstGeom>
          <a:noFill/>
          <a:ln>
            <a:noFill/>
          </a:ln>
        </p:spPr>
        <p:txBody>
          <a:bodyPr spcFirstLastPara="1" wrap="square" lIns="91025" tIns="45525" rIns="91025" bIns="45525"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92" name="Google Shape;192;p72"/>
          <p:cNvSpPr txBox="1">
            <a:spLocks noGrp="1"/>
          </p:cNvSpPr>
          <p:nvPr>
            <p:ph type="ftr" idx="11"/>
          </p:nvPr>
        </p:nvSpPr>
        <p:spPr>
          <a:xfrm>
            <a:off x="2582862" y="9677400"/>
            <a:ext cx="2395537" cy="555625"/>
          </a:xfrm>
          <a:prstGeom prst="rect">
            <a:avLst/>
          </a:prstGeom>
          <a:noFill/>
          <a:ln>
            <a:noFill/>
          </a:ln>
        </p:spPr>
        <p:txBody>
          <a:bodyPr spcFirstLastPara="1" wrap="square" lIns="91025" tIns="45525" rIns="91025" bIns="45525"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93" name="Google Shape;193;p72"/>
          <p:cNvSpPr txBox="1">
            <a:spLocks noGrp="1"/>
          </p:cNvSpPr>
          <p:nvPr>
            <p:ph type="sldNum" idx="12"/>
          </p:nvPr>
        </p:nvSpPr>
        <p:spPr>
          <a:xfrm>
            <a:off x="5419725" y="9677400"/>
            <a:ext cx="1763712" cy="555625"/>
          </a:xfrm>
          <a:prstGeom prst="rect">
            <a:avLst/>
          </a:prstGeom>
          <a:noFill/>
          <a:ln>
            <a:noFill/>
          </a:ln>
        </p:spPr>
        <p:txBody>
          <a:bodyPr spcFirstLastPara="1" wrap="square" lIns="91025" tIns="45525" rIns="91025" bIns="45525"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74"/>
          <p:cNvSpPr txBox="1">
            <a:spLocks noGrp="1"/>
          </p:cNvSpPr>
          <p:nvPr>
            <p:ph type="title"/>
          </p:nvPr>
        </p:nvSpPr>
        <p:spPr>
          <a:xfrm>
            <a:off x="377825" y="417512"/>
            <a:ext cx="6805612" cy="1741487"/>
          </a:xfrm>
          <a:prstGeom prst="rect">
            <a:avLst/>
          </a:prstGeom>
          <a:noFill/>
          <a:ln>
            <a:noFill/>
          </a:ln>
        </p:spPr>
        <p:txBody>
          <a:bodyPr spcFirstLastPara="1" wrap="square" lIns="91075" tIns="45550" rIns="91075" bIns="4555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2" name="Google Shape;202;p74"/>
          <p:cNvSpPr txBox="1">
            <a:spLocks noGrp="1"/>
          </p:cNvSpPr>
          <p:nvPr>
            <p:ph type="body" idx="1"/>
          </p:nvPr>
        </p:nvSpPr>
        <p:spPr>
          <a:xfrm>
            <a:off x="377825" y="2436812"/>
            <a:ext cx="6805612" cy="6889750"/>
          </a:xfrm>
          <a:prstGeom prst="rect">
            <a:avLst/>
          </a:prstGeom>
          <a:noFill/>
          <a:ln>
            <a:noFill/>
          </a:ln>
        </p:spPr>
        <p:txBody>
          <a:bodyPr spcFirstLastPara="1" wrap="square" lIns="91075" tIns="45550" rIns="91075" bIns="4555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74"/>
          <p:cNvSpPr txBox="1">
            <a:spLocks noGrp="1"/>
          </p:cNvSpPr>
          <p:nvPr>
            <p:ph type="dt" idx="10"/>
          </p:nvPr>
        </p:nvSpPr>
        <p:spPr>
          <a:xfrm>
            <a:off x="377825" y="9677400"/>
            <a:ext cx="1765300" cy="555625"/>
          </a:xfrm>
          <a:prstGeom prst="rect">
            <a:avLst/>
          </a:prstGeom>
          <a:noFill/>
          <a:ln>
            <a:noFill/>
          </a:ln>
        </p:spPr>
        <p:txBody>
          <a:bodyPr spcFirstLastPara="1" wrap="square" lIns="91075" tIns="45550" rIns="91075" bIns="4555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04" name="Google Shape;204;p74"/>
          <p:cNvSpPr txBox="1">
            <a:spLocks noGrp="1"/>
          </p:cNvSpPr>
          <p:nvPr>
            <p:ph type="ftr" idx="11"/>
          </p:nvPr>
        </p:nvSpPr>
        <p:spPr>
          <a:xfrm>
            <a:off x="2582862" y="9677400"/>
            <a:ext cx="2395537" cy="555625"/>
          </a:xfrm>
          <a:prstGeom prst="rect">
            <a:avLst/>
          </a:prstGeom>
          <a:noFill/>
          <a:ln>
            <a:noFill/>
          </a:ln>
        </p:spPr>
        <p:txBody>
          <a:bodyPr spcFirstLastPara="1" wrap="square" lIns="91075" tIns="45550" rIns="91075" bIns="4555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05" name="Google Shape;205;p74"/>
          <p:cNvSpPr txBox="1">
            <a:spLocks noGrp="1"/>
          </p:cNvSpPr>
          <p:nvPr>
            <p:ph type="sldNum" idx="12"/>
          </p:nvPr>
        </p:nvSpPr>
        <p:spPr>
          <a:xfrm>
            <a:off x="5419725" y="9677400"/>
            <a:ext cx="1763712" cy="555625"/>
          </a:xfrm>
          <a:prstGeom prst="rect">
            <a:avLst/>
          </a:prstGeom>
          <a:noFill/>
          <a:ln>
            <a:noFill/>
          </a:ln>
        </p:spPr>
        <p:txBody>
          <a:bodyPr spcFirstLastPara="1" wrap="square" lIns="91075" tIns="45550" rIns="91075" bIns="4555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76"/>
          <p:cNvSpPr txBox="1"/>
          <p:nvPr/>
        </p:nvSpPr>
        <p:spPr>
          <a:xfrm>
            <a:off x="0" y="2033587"/>
            <a:ext cx="7561262" cy="8407400"/>
          </a:xfrm>
          <a:prstGeom prst="rect">
            <a:avLst/>
          </a:prstGeom>
          <a:solidFill>
            <a:schemeClr val="dk1"/>
          </a:solidFill>
          <a:ln>
            <a:noFill/>
          </a:ln>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cxnSp>
        <p:nvCxnSpPr>
          <p:cNvPr id="214" name="Google Shape;214;p76"/>
          <p:cNvCxnSpPr/>
          <p:nvPr/>
        </p:nvCxnSpPr>
        <p:spPr>
          <a:xfrm>
            <a:off x="0" y="2027237"/>
            <a:ext cx="7561262" cy="1587"/>
          </a:xfrm>
          <a:prstGeom prst="straightConnector1">
            <a:avLst/>
          </a:prstGeom>
          <a:noFill/>
          <a:ln w="12700" cap="flat" cmpd="sng">
            <a:solidFill>
              <a:srgbClr val="BBAA8A"/>
            </a:solidFill>
            <a:prstDash val="solid"/>
            <a:miter lim="800000"/>
            <a:headEnd type="none" w="med" len="med"/>
            <a:tailEnd type="none" w="med" len="med"/>
          </a:ln>
        </p:spPr>
      </p:cxnSp>
      <p:sp>
        <p:nvSpPr>
          <p:cNvPr id="215" name="Google Shape;215;p76"/>
          <p:cNvSpPr txBox="1"/>
          <p:nvPr/>
        </p:nvSpPr>
        <p:spPr>
          <a:xfrm>
            <a:off x="0" y="0"/>
            <a:ext cx="7561262" cy="4465637"/>
          </a:xfrm>
          <a:prstGeom prst="rect">
            <a:avLst/>
          </a:prstGeom>
          <a:solidFill>
            <a:schemeClr val="dk1"/>
          </a:solidFill>
          <a:ln>
            <a:noFill/>
          </a:ln>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cxnSp>
        <p:nvCxnSpPr>
          <p:cNvPr id="216" name="Google Shape;216;p76"/>
          <p:cNvCxnSpPr/>
          <p:nvPr/>
        </p:nvCxnSpPr>
        <p:spPr>
          <a:xfrm>
            <a:off x="0" y="4452937"/>
            <a:ext cx="7561262" cy="3175"/>
          </a:xfrm>
          <a:prstGeom prst="straightConnector1">
            <a:avLst/>
          </a:prstGeom>
          <a:noFill/>
          <a:ln w="12700" cap="flat" cmpd="sng">
            <a:solidFill>
              <a:schemeClr val="accent1"/>
            </a:solidFill>
            <a:prstDash val="solid"/>
            <a:miter lim="800000"/>
            <a:headEnd type="none" w="med" len="med"/>
            <a:tailEnd type="none" w="med" len="med"/>
          </a:ln>
        </p:spPr>
      </p:cxnSp>
      <p:sp>
        <p:nvSpPr>
          <p:cNvPr id="217" name="Google Shape;217;p76"/>
          <p:cNvSpPr txBox="1"/>
          <p:nvPr/>
        </p:nvSpPr>
        <p:spPr>
          <a:xfrm>
            <a:off x="2079625" y="3595687"/>
            <a:ext cx="3402012" cy="1717675"/>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0975" tIns="45500" rIns="90975" bIns="45500" anchor="ctr" anchorCtr="0">
            <a:norm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218" name="Google Shape;218;p76"/>
          <p:cNvSpPr txBox="1">
            <a:spLocks noGrp="1"/>
          </p:cNvSpPr>
          <p:nvPr>
            <p:ph type="body" idx="1"/>
          </p:nvPr>
        </p:nvSpPr>
        <p:spPr>
          <a:xfrm>
            <a:off x="377825" y="3074987"/>
            <a:ext cx="6805612" cy="6267450"/>
          </a:xfrm>
          <a:prstGeom prst="rect">
            <a:avLst/>
          </a:prstGeom>
          <a:noFill/>
          <a:ln>
            <a:noFill/>
          </a:ln>
        </p:spPr>
        <p:txBody>
          <a:bodyPr spcFirstLastPara="1" wrap="square" lIns="90975" tIns="45500" rIns="90975" bIns="45500" anchor="t" anchorCtr="0">
            <a:normAutofit/>
          </a:bodyPr>
          <a:lstStyle>
            <a:lvl1pPr marL="457200" marR="0" lvl="0" indent="-228600" algn="ctr" rtl="0">
              <a:spcBef>
                <a:spcPts val="600"/>
              </a:spcBef>
              <a:spcAft>
                <a:spcPts val="0"/>
              </a:spcAft>
              <a:buSzPts val="1400"/>
              <a:buNone/>
              <a:defRPr sz="2000" b="0" i="0" u="none" strike="noStrike" cap="none">
                <a:solidFill>
                  <a:schemeClr val="lt1"/>
                </a:solidFill>
                <a:latin typeface="Garamond"/>
                <a:ea typeface="Garamond"/>
                <a:cs typeface="Garamond"/>
                <a:sym typeface="Garamond"/>
              </a:defRPr>
            </a:lvl1pPr>
            <a:lvl2pPr marL="914400" marR="0" lvl="1" indent="-228600" algn="ctr" rtl="0">
              <a:spcBef>
                <a:spcPts val="1200"/>
              </a:spcBef>
              <a:spcAft>
                <a:spcPts val="0"/>
              </a:spcAft>
              <a:buSzPts val="1400"/>
              <a:buNone/>
              <a:defRPr sz="1800" b="0" i="0" u="none" strike="noStrike" cap="none">
                <a:solidFill>
                  <a:schemeClr val="lt2"/>
                </a:solidFill>
                <a:latin typeface="Garamond"/>
                <a:ea typeface="Garamond"/>
                <a:cs typeface="Garamond"/>
                <a:sym typeface="Garamond"/>
              </a:defRPr>
            </a:lvl2pPr>
            <a:lvl3pPr marL="1371600" marR="0" lvl="2" indent="-228600" algn="ctr" rtl="0">
              <a:spcBef>
                <a:spcPts val="1200"/>
              </a:spcBef>
              <a:spcAft>
                <a:spcPts val="0"/>
              </a:spcAft>
              <a:buSzPts val="1400"/>
              <a:buNone/>
              <a:defRPr sz="1600" b="0" i="0" u="none" strike="noStrike" cap="none">
                <a:solidFill>
                  <a:schemeClr val="lt1"/>
                </a:solidFill>
                <a:latin typeface="Garamond"/>
                <a:ea typeface="Garamond"/>
                <a:cs typeface="Garamond"/>
                <a:sym typeface="Garamond"/>
              </a:defRPr>
            </a:lvl3pPr>
            <a:lvl4pPr marL="1828800" marR="0" lvl="3" indent="-228600" algn="ctr" rtl="0">
              <a:spcBef>
                <a:spcPts val="1200"/>
              </a:spcBef>
              <a:spcAft>
                <a:spcPts val="0"/>
              </a:spcAft>
              <a:buSzPts val="1400"/>
              <a:buNone/>
              <a:defRPr sz="1400" b="0" i="0" u="none" strike="noStrike" cap="none">
                <a:solidFill>
                  <a:schemeClr val="lt2"/>
                </a:solidFill>
                <a:latin typeface="Garamond"/>
                <a:ea typeface="Garamond"/>
                <a:cs typeface="Garamond"/>
                <a:sym typeface="Garamond"/>
              </a:defRPr>
            </a:lvl4pPr>
            <a:lvl5pPr marL="2286000" marR="0" lvl="4" indent="-228600" algn="ctr" rtl="0">
              <a:spcBef>
                <a:spcPts val="1200"/>
              </a:spcBef>
              <a:spcAft>
                <a:spcPts val="0"/>
              </a:spcAft>
              <a:buSzPts val="1400"/>
              <a:buNone/>
              <a:defRPr sz="1400" b="0" i="0" u="none" strike="noStrike" cap="none">
                <a:solidFill>
                  <a:schemeClr val="lt1"/>
                </a:solidFill>
                <a:latin typeface="Garamond"/>
                <a:ea typeface="Garamond"/>
                <a:cs typeface="Garamond"/>
                <a:sym typeface="Garamond"/>
              </a:defRPr>
            </a:lvl5pPr>
            <a:lvl6pPr marL="2743200" marR="0" lvl="5"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6pPr>
            <a:lvl7pPr marL="3200400" marR="0" lvl="6"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7pPr>
            <a:lvl8pPr marL="3657600" marR="0" lvl="7" indent="-228600" algn="ctr" rtl="0">
              <a:lnSpc>
                <a:spcPct val="100000"/>
              </a:lnSpc>
              <a:spcBef>
                <a:spcPts val="1200"/>
              </a:spcBef>
              <a:spcAft>
                <a:spcPts val="0"/>
              </a:spcAft>
              <a:buClr>
                <a:schemeClr val="lt2"/>
              </a:buClr>
              <a:buSzPts val="1400"/>
              <a:buFont typeface="Arial"/>
              <a:buNone/>
              <a:defRPr sz="1400" b="0" i="0" u="none" strike="noStrike" cap="none">
                <a:solidFill>
                  <a:schemeClr val="lt2"/>
                </a:solidFill>
                <a:latin typeface="Garamond"/>
                <a:ea typeface="Garamond"/>
                <a:cs typeface="Garamond"/>
                <a:sym typeface="Garamond"/>
              </a:defRPr>
            </a:lvl8pPr>
            <a:lvl9pPr marL="4114800" marR="0" lvl="8" indent="-228600" algn="ctr" rtl="0">
              <a:lnSpc>
                <a:spcPct val="100000"/>
              </a:lnSpc>
              <a:spcBef>
                <a:spcPts val="1200"/>
              </a:spcBef>
              <a:spcAft>
                <a:spcPts val="0"/>
              </a:spcAft>
              <a:buClr>
                <a:schemeClr val="lt1"/>
              </a:buClr>
              <a:buSzPts val="1400"/>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219" name="Google Shape;219;p76"/>
          <p:cNvSpPr txBox="1">
            <a:spLocks noGrp="1"/>
          </p:cNvSpPr>
          <p:nvPr>
            <p:ph type="title"/>
          </p:nvPr>
        </p:nvSpPr>
        <p:spPr>
          <a:xfrm>
            <a:off x="2079625" y="1484312"/>
            <a:ext cx="3402012" cy="1068387"/>
          </a:xfrm>
          <a:prstGeom prst="rect">
            <a:avLst/>
          </a:prstGeom>
          <a:solidFill>
            <a:schemeClr val="lt1"/>
          </a:solidFill>
          <a:ln w="76200" cap="flat" cmpd="thinThick">
            <a:solidFill>
              <a:schemeClr val="lt1"/>
            </a:solidFill>
            <a:prstDash val="solid"/>
            <a:miter lim="800000"/>
            <a:headEnd type="none" w="sm" len="sm"/>
            <a:tailEnd type="none" w="sm" len="sm"/>
          </a:ln>
        </p:spPr>
        <p:txBody>
          <a:bodyPr spcFirstLastPara="1" wrap="square" lIns="90975" tIns="45500" rIns="90975" bIns="45500" anchor="ctr" anchorCtr="0">
            <a:normAutofit/>
          </a:bodyPr>
          <a:lstStyle>
            <a:lvl1pPr marR="0" lvl="0"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1pPr>
            <a:lvl2pPr marR="0" lvl="1"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2pPr>
            <a:lvl3pPr marR="0" lvl="2"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3pPr>
            <a:lvl4pPr marR="0" lvl="3"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4pPr>
            <a:lvl5pPr marR="0" lvl="4"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5pPr>
            <a:lvl6pPr marR="0" lvl="5"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6pPr>
            <a:lvl7pPr marR="0" lvl="6"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7pPr>
            <a:lvl8pPr marR="0" lvl="7"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8pPr>
            <a:lvl9pPr marR="0" lvl="8" algn="ctr" rtl="0">
              <a:spcBef>
                <a:spcPts val="400"/>
              </a:spcBef>
              <a:spcAft>
                <a:spcPts val="0"/>
              </a:spcAft>
              <a:buSzPts val="1400"/>
              <a:buNone/>
              <a:defRPr sz="1800" b="1" i="0" u="none" strike="noStrike" cap="none">
                <a:solidFill>
                  <a:srgbClr val="404040"/>
                </a:solidFill>
                <a:latin typeface="Garamond"/>
                <a:ea typeface="Garamond"/>
                <a:cs typeface="Garamond"/>
                <a:sym typeface="Garamond"/>
              </a:defRPr>
            </a:lvl9pPr>
          </a:lstStyle>
          <a:p>
            <a:endParaRPr/>
          </a:p>
        </p:txBody>
      </p:sp>
      <p:sp>
        <p:nvSpPr>
          <p:cNvPr id="220" name="Google Shape;220;p76"/>
          <p:cNvSpPr txBox="1">
            <a:spLocks noGrp="1"/>
          </p:cNvSpPr>
          <p:nvPr>
            <p:ph type="dt" idx="10"/>
          </p:nvPr>
        </p:nvSpPr>
        <p:spPr>
          <a:xfrm>
            <a:off x="2465387" y="415925"/>
            <a:ext cx="2630487" cy="444500"/>
          </a:xfrm>
          <a:prstGeom prst="rect">
            <a:avLst/>
          </a:prstGeom>
          <a:noFill/>
          <a:ln>
            <a:noFill/>
          </a:ln>
        </p:spPr>
        <p:txBody>
          <a:bodyPr spcFirstLastPara="1" wrap="square" lIns="90975" tIns="45500" rIns="90975" bIns="45500" anchor="ctr" anchorCtr="0">
            <a:noAutofit/>
          </a:bodyPr>
          <a:lstStyle>
            <a:lvl1pPr marR="0" lvl="0" algn="ctr" rtl="0">
              <a:lnSpc>
                <a:spcPct val="100000"/>
              </a:lnSpc>
              <a:spcBef>
                <a:spcPts val="0"/>
              </a:spcBef>
              <a:spcAft>
                <a:spcPts val="0"/>
              </a:spcAft>
              <a:buSzPts val="1400"/>
              <a:buNone/>
              <a:defRPr sz="1200" b="0" i="0" u="none">
                <a:solidFill>
                  <a:srgbClr val="FFFFFF"/>
                </a:solidFill>
                <a:latin typeface="Garamond"/>
                <a:ea typeface="Garamond"/>
                <a:cs typeface="Garamond"/>
                <a:sym typeface="Garamond"/>
              </a:defRPr>
            </a:lvl1pPr>
            <a:lvl2pPr marR="0" lvl="1"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
        <p:nvSpPr>
          <p:cNvPr id="221" name="Google Shape;221;p76"/>
          <p:cNvSpPr txBox="1">
            <a:spLocks noGrp="1"/>
          </p:cNvSpPr>
          <p:nvPr>
            <p:ph type="sldNum" idx="12"/>
          </p:nvPr>
        </p:nvSpPr>
        <p:spPr>
          <a:xfrm>
            <a:off x="3340100" y="9396412"/>
            <a:ext cx="881062" cy="465137"/>
          </a:xfrm>
          <a:prstGeom prst="rect">
            <a:avLst/>
          </a:prstGeom>
          <a:noFill/>
          <a:ln>
            <a:noFill/>
          </a:ln>
        </p:spPr>
        <p:txBody>
          <a:bodyPr spcFirstLastPara="1" wrap="square" lIns="0" tIns="0" rIns="0" bIns="0" anchor="ctr" anchorCtr="0">
            <a:normAutofit/>
          </a:bodyPr>
          <a:lstStyle>
            <a:lvl1pPr marL="0" marR="0" lvl="0"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1pPr>
            <a:lvl2pPr marL="0" marR="0" lvl="1"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2pPr>
            <a:lvl3pPr marL="0" marR="0" lvl="2"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3pPr>
            <a:lvl4pPr marL="0" marR="0" lvl="3"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4pPr>
            <a:lvl5pPr marL="0" marR="0" lvl="4"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5pPr>
            <a:lvl6pPr marL="0" marR="0" lvl="5"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6pPr>
            <a:lvl7pPr marL="0" marR="0" lvl="6"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7pPr>
            <a:lvl8pPr marL="0" marR="0" lvl="7"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8pPr>
            <a:lvl9pPr marL="0" marR="0" lvl="8" indent="0" algn="ctr" rtl="0">
              <a:lnSpc>
                <a:spcPct val="100000"/>
              </a:lnSpc>
              <a:spcBef>
                <a:spcPts val="0"/>
              </a:spcBef>
              <a:spcAft>
                <a:spcPts val="0"/>
              </a:spcAft>
              <a:buClr>
                <a:srgbClr val="FFFFFF"/>
              </a:buClr>
              <a:buSzPts val="1200"/>
              <a:buFont typeface="Garamond"/>
              <a:buNone/>
              <a:defRPr sz="1200" b="1" i="0" u="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
        <p:nvSpPr>
          <p:cNvPr id="222" name="Google Shape;222;p76"/>
          <p:cNvSpPr txBox="1">
            <a:spLocks noGrp="1"/>
          </p:cNvSpPr>
          <p:nvPr>
            <p:ph type="ftr" idx="11"/>
          </p:nvPr>
        </p:nvSpPr>
        <p:spPr>
          <a:xfrm>
            <a:off x="1196975" y="9875837"/>
            <a:ext cx="5167312" cy="444500"/>
          </a:xfrm>
          <a:prstGeom prst="rect">
            <a:avLst/>
          </a:prstGeom>
          <a:noFill/>
          <a:ln>
            <a:noFill/>
          </a:ln>
        </p:spPr>
        <p:txBody>
          <a:bodyPr spcFirstLastPara="1" wrap="square" lIns="90975" tIns="45500" rIns="90975" bIns="45500" anchor="ctr" anchorCtr="0">
            <a:normAutofit/>
          </a:bodyPr>
          <a:lstStyle>
            <a:lvl1pPr marR="0" lvl="0" algn="l" rtl="0">
              <a:lnSpc>
                <a:spcPct val="100000"/>
              </a:lnSpc>
              <a:spcBef>
                <a:spcPts val="0"/>
              </a:spcBef>
              <a:spcAft>
                <a:spcPts val="0"/>
              </a:spcAft>
              <a:buSzPts val="1400"/>
              <a:buNone/>
              <a:defRPr sz="20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78"/>
          <p:cNvSpPr txBox="1">
            <a:spLocks noGrp="1"/>
          </p:cNvSpPr>
          <p:nvPr>
            <p:ph type="title"/>
          </p:nvPr>
        </p:nvSpPr>
        <p:spPr>
          <a:xfrm>
            <a:off x="377825" y="417512"/>
            <a:ext cx="6805612" cy="1741487"/>
          </a:xfrm>
          <a:prstGeom prst="rect">
            <a:avLst/>
          </a:prstGeom>
          <a:noFill/>
          <a:ln>
            <a:noFill/>
          </a:ln>
        </p:spPr>
        <p:txBody>
          <a:bodyPr spcFirstLastPara="1" wrap="square" lIns="102250" tIns="51125" rIns="102250" bIns="51125" anchor="ctr" anchorCtr="0">
            <a:noAutofit/>
          </a:bodyPr>
          <a:lstStyle>
            <a:lvl1pPr marR="0" lvl="0"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000" b="0" i="0" u="none" strike="noStrike" cap="none">
                <a:solidFill>
                  <a:schemeClr val="dk1"/>
                </a:solidFill>
                <a:latin typeface="Calibri"/>
                <a:ea typeface="Calibri"/>
                <a:cs typeface="Calibri"/>
                <a:sym typeface="Calibri"/>
              </a:defRPr>
            </a:lvl9pPr>
          </a:lstStyle>
          <a:p>
            <a:endParaRPr/>
          </a:p>
        </p:txBody>
      </p:sp>
      <p:sp>
        <p:nvSpPr>
          <p:cNvPr id="231" name="Google Shape;231;p78"/>
          <p:cNvSpPr txBox="1">
            <a:spLocks noGrp="1"/>
          </p:cNvSpPr>
          <p:nvPr>
            <p:ph type="body" idx="1"/>
          </p:nvPr>
        </p:nvSpPr>
        <p:spPr>
          <a:xfrm>
            <a:off x="377825" y="2436812"/>
            <a:ext cx="6805612" cy="6889750"/>
          </a:xfrm>
          <a:prstGeom prst="rect">
            <a:avLst/>
          </a:prstGeom>
          <a:noFill/>
          <a:ln>
            <a:noFill/>
          </a:ln>
        </p:spPr>
        <p:txBody>
          <a:bodyPr spcFirstLastPara="1" wrap="square" lIns="102250" tIns="51125" rIns="102250" bIns="51125" anchor="t" anchorCtr="0">
            <a:no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5pPr>
            <a:lvl6pPr marL="2743200" marR="0" lvl="5"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6pPr>
            <a:lvl7pPr marL="3200400" marR="0" lvl="6"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7pPr>
            <a:lvl8pPr marL="3657600" marR="0" lvl="7"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8pPr>
            <a:lvl9pPr marL="4114800" marR="0" lvl="8"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232" name="Google Shape;232;p78"/>
          <p:cNvSpPr txBox="1">
            <a:spLocks noGrp="1"/>
          </p:cNvSpPr>
          <p:nvPr>
            <p:ph type="dt" idx="10"/>
          </p:nvPr>
        </p:nvSpPr>
        <p:spPr>
          <a:xfrm>
            <a:off x="377825" y="9677400"/>
            <a:ext cx="1765300" cy="555625"/>
          </a:xfrm>
          <a:prstGeom prst="rect">
            <a:avLst/>
          </a:prstGeom>
          <a:noFill/>
          <a:ln>
            <a:noFill/>
          </a:ln>
        </p:spPr>
        <p:txBody>
          <a:bodyPr spcFirstLastPara="1" wrap="square" lIns="102250" tIns="51125" rIns="102250" bIns="51125" anchor="ctr" anchorCtr="0">
            <a:noAutofit/>
          </a:bodyPr>
          <a:lstStyle>
            <a:lvl1pPr marR="0" lvl="0" algn="l" rtl="0">
              <a:lnSpc>
                <a:spcPct val="100000"/>
              </a:lnSpc>
              <a:spcBef>
                <a:spcPts val="0"/>
              </a:spcBef>
              <a:spcAft>
                <a:spcPts val="0"/>
              </a:spcAft>
              <a:buSzPts val="1400"/>
              <a:buNone/>
              <a:defRPr sz="14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33" name="Google Shape;233;p78"/>
          <p:cNvSpPr txBox="1">
            <a:spLocks noGrp="1"/>
          </p:cNvSpPr>
          <p:nvPr>
            <p:ph type="ftr" idx="11"/>
          </p:nvPr>
        </p:nvSpPr>
        <p:spPr>
          <a:xfrm>
            <a:off x="2582862" y="9677400"/>
            <a:ext cx="2395537" cy="555625"/>
          </a:xfrm>
          <a:prstGeom prst="rect">
            <a:avLst/>
          </a:prstGeom>
          <a:noFill/>
          <a:ln>
            <a:noFill/>
          </a:ln>
        </p:spPr>
        <p:txBody>
          <a:bodyPr spcFirstLastPara="1" wrap="square" lIns="102250" tIns="51125" rIns="102250" bIns="51125"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34" name="Google Shape;234;p78"/>
          <p:cNvSpPr txBox="1">
            <a:spLocks noGrp="1"/>
          </p:cNvSpPr>
          <p:nvPr>
            <p:ph type="sldNum" idx="12"/>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lvl1pPr marL="0" marR="0" lvl="0"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400"/>
              <a:buFont typeface="Calibri"/>
              <a:buNone/>
              <a:defRPr sz="14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Google Shape;305;p80"/>
          <p:cNvSpPr/>
          <p:nvPr/>
        </p:nvSpPr>
        <p:spPr>
          <a:xfrm>
            <a:off x="252412" y="501650"/>
            <a:ext cx="7054850" cy="9434512"/>
          </a:xfrm>
          <a:prstGeom prst="roundRect">
            <a:avLst>
              <a:gd name="adj" fmla="val 449"/>
            </a:avLst>
          </a:prstGeom>
          <a:gradFill>
            <a:gsLst>
              <a:gs pos="0">
                <a:srgbClr val="FFFFFF"/>
              </a:gs>
              <a:gs pos="97999">
                <a:srgbClr val="FFFFFF"/>
              </a:gs>
              <a:gs pos="99055">
                <a:srgbClr val="F7F7F7"/>
              </a:gs>
              <a:gs pos="100000">
                <a:srgbClr val="DADADA"/>
              </a:gs>
            </a:gsLst>
            <a:lin ang="5400000" scaled="0"/>
          </a:gradFill>
          <a:ln w="9525" cap="rnd" cmpd="sng">
            <a:solidFill>
              <a:srgbClr val="A4A3A3"/>
            </a:solidFill>
            <a:prstDash val="solid"/>
            <a:miter lim="800000"/>
            <a:headEnd type="none" w="sm" len="sm"/>
            <a:tailEnd type="none" w="sm" len="sm"/>
          </a:ln>
          <a:effectLst>
            <a:outerShdw blurRad="63500" dist="50800" dir="540000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306" name="Google Shape;306;p80"/>
          <p:cNvSpPr/>
          <p:nvPr/>
        </p:nvSpPr>
        <p:spPr>
          <a:xfrm>
            <a:off x="346150" y="660992"/>
            <a:ext cx="6868982" cy="8352790"/>
          </a:xfrm>
          <a:prstGeom prst="roundRect">
            <a:avLst>
              <a:gd name="adj" fmla="val 2127"/>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25"/>
              <a:buFont typeface="Calibri"/>
              <a:buNone/>
            </a:pPr>
            <a:endParaRPr sz="2025" b="0" i="0" u="none" strike="noStrike" cap="none">
              <a:solidFill>
                <a:srgbClr val="FFFFFF"/>
              </a:solidFill>
              <a:latin typeface="Verdana"/>
              <a:ea typeface="Verdana"/>
              <a:cs typeface="Verdana"/>
              <a:sym typeface="Verdana"/>
            </a:endParaRPr>
          </a:p>
        </p:txBody>
      </p:sp>
      <p:sp>
        <p:nvSpPr>
          <p:cNvPr id="307" name="Google Shape;307;p80"/>
          <p:cNvSpPr/>
          <p:nvPr/>
        </p:nvSpPr>
        <p:spPr>
          <a:xfrm>
            <a:off x="252412" y="501650"/>
            <a:ext cx="7054850" cy="9434512"/>
          </a:xfrm>
          <a:prstGeom prst="roundRect">
            <a:avLst>
              <a:gd name="adj" fmla="val 449"/>
            </a:avLst>
          </a:prstGeom>
          <a:gradFill>
            <a:gsLst>
              <a:gs pos="0">
                <a:srgbClr val="FFFFFF"/>
              </a:gs>
              <a:gs pos="97999">
                <a:srgbClr val="FFFFFF"/>
              </a:gs>
              <a:gs pos="99055">
                <a:srgbClr val="F7F7F7"/>
              </a:gs>
              <a:gs pos="100000">
                <a:srgbClr val="DADADA"/>
              </a:gs>
            </a:gsLst>
            <a:lin ang="5400000" scaled="0"/>
          </a:gradFill>
          <a:ln w="9525" cap="rnd" cmpd="sng">
            <a:solidFill>
              <a:srgbClr val="A4A3A3"/>
            </a:solidFill>
            <a:prstDash val="solid"/>
            <a:miter lim="800000"/>
            <a:headEnd type="none" w="sm" len="sm"/>
            <a:tailEnd type="none" w="sm" len="sm"/>
          </a:ln>
          <a:effectLst>
            <a:outerShdw blurRad="63500" dist="50800" dir="540000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308" name="Google Shape;308;p80"/>
          <p:cNvSpPr/>
          <p:nvPr/>
        </p:nvSpPr>
        <p:spPr>
          <a:xfrm>
            <a:off x="346150" y="660991"/>
            <a:ext cx="6868982" cy="4733248"/>
          </a:xfrm>
          <a:prstGeom prst="roundRect">
            <a:avLst>
              <a:gd name="adj" fmla="val 4578"/>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25"/>
              <a:buFont typeface="Calibri"/>
              <a:buNone/>
            </a:pPr>
            <a:endParaRPr sz="2025" b="0" i="0" u="none" strike="noStrike" cap="none">
              <a:solidFill>
                <a:srgbClr val="FFFFFF"/>
              </a:solidFill>
              <a:latin typeface="Verdana"/>
              <a:ea typeface="Verdana"/>
              <a:cs typeface="Verdana"/>
              <a:sym typeface="Verdana"/>
            </a:endParaRPr>
          </a:p>
        </p:txBody>
      </p:sp>
      <p:sp>
        <p:nvSpPr>
          <p:cNvPr id="309" name="Google Shape;309;p80"/>
          <p:cNvSpPr txBox="1">
            <a:spLocks noGrp="1"/>
          </p:cNvSpPr>
          <p:nvPr>
            <p:ph type="title"/>
          </p:nvPr>
        </p:nvSpPr>
        <p:spPr>
          <a:xfrm>
            <a:off x="415925" y="7589837"/>
            <a:ext cx="6767512" cy="1601787"/>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310" name="Google Shape;310;p80"/>
          <p:cNvSpPr txBox="1">
            <a:spLocks noGrp="1"/>
          </p:cNvSpPr>
          <p:nvPr>
            <p:ph type="body" idx="1"/>
          </p:nvPr>
        </p:nvSpPr>
        <p:spPr>
          <a:xfrm>
            <a:off x="415925" y="808037"/>
            <a:ext cx="6767512" cy="6375400"/>
          </a:xfrm>
          <a:prstGeom prst="rect">
            <a:avLst/>
          </a:prstGeom>
          <a:noFill/>
          <a:ln>
            <a:noFill/>
          </a:ln>
        </p:spPr>
        <p:txBody>
          <a:bodyPr spcFirstLastPara="1" wrap="square" lIns="182875" tIns="91425" rIns="91425" bIns="45700" anchor="t" anchorCtr="0">
            <a:noAutofit/>
          </a:bodyPr>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68300" algn="l" rtl="0">
              <a:spcBef>
                <a:spcPts val="250"/>
              </a:spcBef>
              <a:spcAft>
                <a:spcPts val="0"/>
              </a:spcAft>
              <a:buClr>
                <a:srgbClr val="ED3742"/>
              </a:buClr>
              <a:buSzPts val="2200"/>
              <a:buFont typeface="Noto Sans Symbols"/>
              <a:buChar char="●"/>
              <a:defRPr sz="2200" b="0" i="0" u="none" strike="noStrike" cap="none">
                <a:solidFill>
                  <a:schemeClr val="dk1"/>
                </a:solidFill>
                <a:latin typeface="Verdana"/>
                <a:ea typeface="Verdana"/>
                <a:cs typeface="Verdana"/>
                <a:sym typeface="Verdana"/>
              </a:defRPr>
            </a:lvl3pPr>
            <a:lvl4pPr marL="1828800" marR="0" lvl="3" indent="-363728" algn="l" rtl="0">
              <a:spcBef>
                <a:spcPts val="225"/>
              </a:spcBef>
              <a:spcAft>
                <a:spcPts val="0"/>
              </a:spcAft>
              <a:buClr>
                <a:srgbClr val="ED3742"/>
              </a:buClr>
              <a:buSzPts val="2128"/>
              <a:buFont typeface="Verdana"/>
              <a:buChar char="◦"/>
              <a:defRPr sz="19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311" name="Google Shape;311;p80"/>
          <p:cNvSpPr txBox="1">
            <a:spLocks noGrp="1"/>
          </p:cNvSpPr>
          <p:nvPr>
            <p:ph type="dt" idx="10"/>
          </p:nvPr>
        </p:nvSpPr>
        <p:spPr>
          <a:xfrm>
            <a:off x="3122612" y="9304337"/>
            <a:ext cx="1890712" cy="557212"/>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000" b="0" i="0" u="none">
                <a:solidFill>
                  <a:srgbClr val="A7A399"/>
                </a:solidFill>
                <a:latin typeface="Verdana"/>
                <a:ea typeface="Verdana"/>
                <a:cs typeface="Verdana"/>
                <a:sym typeface="Verdana"/>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12" name="Google Shape;312;p80"/>
          <p:cNvSpPr txBox="1">
            <a:spLocks noGrp="1"/>
          </p:cNvSpPr>
          <p:nvPr>
            <p:ph type="ftr" idx="11"/>
          </p:nvPr>
        </p:nvSpPr>
        <p:spPr>
          <a:xfrm>
            <a:off x="5013325" y="9304337"/>
            <a:ext cx="1890712" cy="55721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13" name="Google Shape;313;p80"/>
          <p:cNvSpPr txBox="1">
            <a:spLocks noGrp="1"/>
          </p:cNvSpPr>
          <p:nvPr>
            <p:ph type="sldNum" idx="12"/>
          </p:nvPr>
        </p:nvSpPr>
        <p:spPr>
          <a:xfrm>
            <a:off x="6904037" y="9304337"/>
            <a:ext cx="377825" cy="5572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1pPr>
            <a:lvl2pPr marL="0" marR="0" lvl="1"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2pPr>
            <a:lvl3pPr marL="0" marR="0" lvl="2"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3pPr>
            <a:lvl4pPr marL="0" marR="0" lvl="3"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4pPr>
            <a:lvl5pPr marL="0" marR="0" lvl="4"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5pPr>
            <a:lvl6pPr marL="0" marR="0" lvl="5"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6pPr>
            <a:lvl7pPr marL="0" marR="0" lvl="6"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7pPr>
            <a:lvl8pPr marL="0" marR="0" lvl="7"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8pPr>
            <a:lvl9pPr marL="0" marR="0" lvl="8" indent="0" algn="r" rtl="0">
              <a:lnSpc>
                <a:spcPct val="100000"/>
              </a:lnSpc>
              <a:spcBef>
                <a:spcPts val="0"/>
              </a:spcBef>
              <a:spcAft>
                <a:spcPts val="0"/>
              </a:spcAft>
              <a:buClr>
                <a:srgbClr val="A7A399"/>
              </a:buClr>
              <a:buSzPts val="1000"/>
              <a:buFont typeface="Verdana"/>
              <a:buNone/>
              <a:defRPr sz="1000" b="0" i="0" u="none">
                <a:solidFill>
                  <a:srgbClr val="A7A39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62.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3.xml"/><Relationship Id="rId1" Type="http://schemas.openxmlformats.org/officeDocument/2006/relationships/slideLayout" Target="../slideLayouts/slideLayout5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
          <p:cNvSpPr txBox="1"/>
          <p:nvPr/>
        </p:nvSpPr>
        <p:spPr>
          <a:xfrm>
            <a:off x="96837" y="0"/>
            <a:ext cx="7367587" cy="10440987"/>
          </a:xfrm>
          <a:prstGeom prst="rect">
            <a:avLst/>
          </a:prstGeom>
          <a:solidFill>
            <a:srgbClr val="4BACC6"/>
          </a:solidFill>
          <a:ln w="127000" cap="flat" cmpd="dbl">
            <a:solidFill>
              <a:srgbClr val="4BACC6"/>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492" name="Google Shape;492;p1"/>
          <p:cNvSpPr txBox="1"/>
          <p:nvPr/>
        </p:nvSpPr>
        <p:spPr>
          <a:xfrm>
            <a:off x="1776412" y="355600"/>
            <a:ext cx="5688012" cy="9428162"/>
          </a:xfrm>
          <a:prstGeom prst="rect">
            <a:avLst/>
          </a:prstGeom>
          <a:gradFill>
            <a:gsLst>
              <a:gs pos="0">
                <a:srgbClr val="8064A2"/>
              </a:gs>
              <a:gs pos="100000">
                <a:srgbClr val="5E4878"/>
              </a:gs>
            </a:gsLst>
            <a:path path="circle">
              <a:fillToRect l="50000" t="50000" r="50000" b="50000"/>
            </a:path>
            <a:tileRect/>
          </a:gradFill>
          <a:ln>
            <a:noFill/>
          </a:ln>
          <a:effectLst>
            <a:outerShdw blurRad="63500" dist="28398" dir="3806097">
              <a:srgbClr val="3F3151"/>
            </a:outerShdw>
          </a:effectLst>
        </p:spPr>
        <p:txBody>
          <a:bodyPr spcFirstLastPara="1" wrap="square" lIns="252025" tIns="1512250" rIns="504075" bIns="50400" anchor="t" anchorCtr="0">
            <a:noAutofit/>
          </a:bodyPr>
          <a:lstStyle/>
          <a:p>
            <a:pPr marL="0" marR="0" lvl="0" indent="0" algn="l" rtl="0">
              <a:lnSpc>
                <a:spcPct val="100000"/>
              </a:lnSpc>
              <a:spcBef>
                <a:spcPts val="0"/>
              </a:spcBef>
              <a:spcAft>
                <a:spcPts val="0"/>
              </a:spcAft>
              <a:buClr>
                <a:schemeClr val="dk1"/>
              </a:buClr>
              <a:buSzPts val="1900"/>
              <a:buFont typeface="Calibri"/>
              <a:buNone/>
            </a:pPr>
            <a:endParaRPr sz="1900" b="1" i="0" u="none" dirty="0">
              <a:solidFill>
                <a:srgbClr val="FFFF69"/>
              </a:solidFill>
              <a:latin typeface="Arial"/>
              <a:ea typeface="Arial"/>
              <a:cs typeface="Arial"/>
              <a:sym typeface="Arial"/>
            </a:endParaRPr>
          </a:p>
          <a:p>
            <a:pPr marL="0" marR="0" lvl="0" indent="0" algn="ctr" rtl="0">
              <a:lnSpc>
                <a:spcPct val="100000"/>
              </a:lnSpc>
              <a:spcBef>
                <a:spcPts val="0"/>
              </a:spcBef>
              <a:spcAft>
                <a:spcPts val="0"/>
              </a:spcAft>
              <a:buClr>
                <a:srgbClr val="FFFF69"/>
              </a:buClr>
              <a:buSzPts val="1900"/>
              <a:buFont typeface="Arial"/>
              <a:buNone/>
            </a:pPr>
            <a:r>
              <a:rPr lang="en-US" sz="1900" b="1" i="0" u="none" dirty="0">
                <a:solidFill>
                  <a:srgbClr val="FFFF69"/>
                </a:solidFill>
                <a:latin typeface="Arial"/>
                <a:ea typeface="Arial"/>
                <a:cs typeface="Arial"/>
                <a:sym typeface="Arial"/>
              </a:rPr>
              <a:t/>
            </a:r>
            <a:br>
              <a:rPr lang="en-US" sz="1900" b="1" i="0" u="none" dirty="0">
                <a:solidFill>
                  <a:srgbClr val="FFFF69"/>
                </a:solidFill>
                <a:latin typeface="Arial"/>
                <a:ea typeface="Arial"/>
                <a:cs typeface="Arial"/>
                <a:sym typeface="Arial"/>
              </a:rPr>
            </a:br>
            <a:r>
              <a:rPr lang="en-US" sz="2200" b="1" i="0" u="none" dirty="0">
                <a:solidFill>
                  <a:srgbClr val="FFFF00"/>
                </a:solidFill>
                <a:latin typeface="Times New Roman"/>
                <a:ea typeface="Times New Roman"/>
                <a:cs typeface="Times New Roman"/>
                <a:sym typeface="Times New Roman"/>
              </a:rPr>
              <a:t/>
            </a:r>
            <a:br>
              <a:rPr lang="en-US" sz="2200" b="1" i="0" u="none" dirty="0">
                <a:solidFill>
                  <a:srgbClr val="FFFF00"/>
                </a:solidFill>
                <a:latin typeface="Times New Roman"/>
                <a:ea typeface="Times New Roman"/>
                <a:cs typeface="Times New Roman"/>
                <a:sym typeface="Times New Roman"/>
              </a:rPr>
            </a:br>
            <a:endParaRPr dirty="0"/>
          </a:p>
          <a:p>
            <a:pPr marL="0" marR="0" lvl="0" indent="0" algn="ctr" rtl="0">
              <a:lnSpc>
                <a:spcPct val="100000"/>
              </a:lnSpc>
              <a:spcBef>
                <a:spcPts val="0"/>
              </a:spcBef>
              <a:spcAft>
                <a:spcPts val="0"/>
              </a:spcAft>
              <a:buClr>
                <a:schemeClr val="dk1"/>
              </a:buClr>
              <a:buSzPts val="2200"/>
              <a:buFont typeface="Calibri"/>
              <a:buNone/>
            </a:pPr>
            <a:endParaRPr sz="2200" b="1" i="0" u="none" dirty="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200"/>
              <a:buFont typeface="Calibri"/>
              <a:buNone/>
            </a:pPr>
            <a:endParaRPr sz="2200" b="1" i="0" u="none" dirty="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200"/>
              <a:buFont typeface="Calibri"/>
              <a:buNone/>
            </a:pPr>
            <a:endParaRPr sz="2200" b="1" i="0" u="none" dirty="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5500"/>
              <a:buFont typeface="Times New Roman"/>
              <a:buNone/>
            </a:pPr>
            <a:r>
              <a:rPr lang="en-US" sz="5500" b="1" i="0" u="none" dirty="0">
                <a:solidFill>
                  <a:srgbClr val="FFFFFF"/>
                </a:solidFill>
                <a:latin typeface="Times New Roman"/>
                <a:ea typeface="Times New Roman"/>
                <a:cs typeface="Times New Roman"/>
                <a:sym typeface="Times New Roman"/>
              </a:rPr>
              <a:t>2024-2028 STRATEJİK PLAN</a:t>
            </a:r>
            <a:endParaRPr sz="5500" b="0" i="0" u="none" dirty="0">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1200"/>
              <a:buFont typeface="Times New Roman"/>
              <a:buNone/>
            </a:pP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endParaRPr dirty="0"/>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500"/>
              <a:buFont typeface="Calibri"/>
              <a:buNone/>
            </a:pPr>
            <a:endParaRPr sz="1500" b="0" i="0" u="none" dirty="0">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500"/>
              <a:buFont typeface="Calibri"/>
              <a:buNone/>
            </a:pPr>
            <a:endParaRPr sz="15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1200"/>
              <a:buFont typeface="Times New Roman"/>
              <a:buNone/>
            </a:pPr>
            <a:r>
              <a:rPr lang="en-US" sz="1200" b="1" i="0" u="none" dirty="0">
                <a:solidFill>
                  <a:srgbClr val="FFFFFF"/>
                </a:solidFill>
                <a:latin typeface="Times New Roman"/>
                <a:ea typeface="Times New Roman"/>
                <a:cs typeface="Times New Roman"/>
                <a:sym typeface="Times New Roman"/>
              </a:rPr>
              <a:t/>
            </a:r>
            <a:br>
              <a:rPr lang="en-US" sz="1200" b="1" i="0" u="none" dirty="0">
                <a:solidFill>
                  <a:srgbClr val="FFFFFF"/>
                </a:solidFill>
                <a:latin typeface="Times New Roman"/>
                <a:ea typeface="Times New Roman"/>
                <a:cs typeface="Times New Roman"/>
                <a:sym typeface="Times New Roman"/>
              </a:rPr>
            </a:b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endParaRPr dirty="0"/>
          </a:p>
        </p:txBody>
      </p:sp>
      <p:grpSp>
        <p:nvGrpSpPr>
          <p:cNvPr id="493" name="Google Shape;493;p1"/>
          <p:cNvGrpSpPr/>
          <p:nvPr/>
        </p:nvGrpSpPr>
        <p:grpSpPr>
          <a:xfrm rot="5400000">
            <a:off x="3917156" y="6434931"/>
            <a:ext cx="1684337" cy="4425950"/>
            <a:chOff x="238" y="3547"/>
            <a:chExt cx="3051" cy="8094"/>
          </a:xfrm>
        </p:grpSpPr>
        <p:sp>
          <p:nvSpPr>
            <p:cNvPr id="494" name="Google Shape;494;p1"/>
            <p:cNvSpPr txBox="1"/>
            <p:nvPr/>
          </p:nvSpPr>
          <p:spPr>
            <a:xfrm flipH="1">
              <a:off x="1765" y="6784"/>
              <a:ext cx="1524" cy="1620"/>
            </a:xfrm>
            <a:prstGeom prst="rect">
              <a:avLst/>
            </a:prstGeom>
            <a:solidFill>
              <a:srgbClr val="A7BFDE">
                <a:alpha val="79607"/>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495" name="Google Shape;495;p1"/>
            <p:cNvSpPr txBox="1"/>
            <p:nvPr/>
          </p:nvSpPr>
          <p:spPr>
            <a:xfrm flipH="1">
              <a:off x="1765" y="5208"/>
              <a:ext cx="1524" cy="1617"/>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496" name="Google Shape;496;p1"/>
            <p:cNvSpPr txBox="1"/>
            <p:nvPr/>
          </p:nvSpPr>
          <p:spPr>
            <a:xfrm flipH="1">
              <a:off x="238" y="5208"/>
              <a:ext cx="1527" cy="1617"/>
            </a:xfrm>
            <a:prstGeom prst="rect">
              <a:avLst/>
            </a:prstGeom>
            <a:solidFill>
              <a:srgbClr val="A7BFDE">
                <a:alpha val="79607"/>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497" name="Google Shape;497;p1"/>
            <p:cNvSpPr txBox="1"/>
            <p:nvPr/>
          </p:nvSpPr>
          <p:spPr>
            <a:xfrm flipH="1">
              <a:off x="238" y="3547"/>
              <a:ext cx="1527" cy="1620"/>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498" name="Google Shape;498;p1"/>
            <p:cNvSpPr txBox="1"/>
            <p:nvPr/>
          </p:nvSpPr>
          <p:spPr>
            <a:xfrm flipH="1">
              <a:off x="238" y="6784"/>
              <a:ext cx="1527" cy="1620"/>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499" name="Google Shape;499;p1"/>
            <p:cNvSpPr txBox="1"/>
            <p:nvPr/>
          </p:nvSpPr>
          <p:spPr>
            <a:xfrm flipH="1">
              <a:off x="1765" y="8445"/>
              <a:ext cx="1524" cy="1617"/>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00" name="Google Shape;500;p1"/>
            <p:cNvSpPr txBox="1"/>
            <p:nvPr/>
          </p:nvSpPr>
          <p:spPr>
            <a:xfrm flipH="1">
              <a:off x="1765" y="10021"/>
              <a:ext cx="1524" cy="1620"/>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grpSp>
      <p:sp>
        <p:nvSpPr>
          <p:cNvPr id="501" name="Google Shape;501;p1"/>
          <p:cNvSpPr txBox="1"/>
          <p:nvPr/>
        </p:nvSpPr>
        <p:spPr>
          <a:xfrm>
            <a:off x="1611312" y="1981200"/>
            <a:ext cx="5638800"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Calibri"/>
              <a:buNone/>
            </a:pPr>
            <a:r>
              <a:rPr lang="en-US" sz="3500" b="1" i="0" u="none" dirty="0">
                <a:solidFill>
                  <a:srgbClr val="000000"/>
                </a:solidFill>
                <a:latin typeface="Calibri"/>
                <a:ea typeface="Calibri"/>
                <a:cs typeface="Calibri"/>
                <a:sym typeface="Calibri"/>
              </a:rPr>
              <a:t>T.C.</a:t>
            </a:r>
            <a:endParaRPr dirty="0"/>
          </a:p>
          <a:p>
            <a:pPr marL="0" marR="0" lvl="0" indent="0" algn="ctr" rtl="0">
              <a:lnSpc>
                <a:spcPct val="100000"/>
              </a:lnSpc>
              <a:spcBef>
                <a:spcPts val="0"/>
              </a:spcBef>
              <a:spcAft>
                <a:spcPts val="0"/>
              </a:spcAft>
              <a:buClr>
                <a:srgbClr val="000000"/>
              </a:buClr>
              <a:buSzPts val="3500"/>
              <a:buFont typeface="Calibri"/>
              <a:buNone/>
            </a:pPr>
            <a:r>
              <a:rPr lang="en-US" sz="3500" b="1" i="0" u="none" dirty="0">
                <a:solidFill>
                  <a:srgbClr val="000000"/>
                </a:solidFill>
                <a:latin typeface="Calibri"/>
                <a:ea typeface="Calibri"/>
                <a:cs typeface="Calibri"/>
                <a:sym typeface="Calibri"/>
              </a:rPr>
              <a:t>   </a:t>
            </a:r>
            <a:r>
              <a:rPr lang="tr-TR" sz="3500" b="1" dirty="0" smtClean="0">
                <a:latin typeface="Calibri"/>
                <a:ea typeface="Calibri"/>
                <a:cs typeface="Calibri"/>
                <a:sym typeface="Calibri"/>
              </a:rPr>
              <a:t>19 MAYIS KAYMAKAMLIĞI</a:t>
            </a:r>
            <a:r>
              <a:rPr lang="en-US" sz="3500" b="1" i="0" u="none" dirty="0" smtClean="0">
                <a:solidFill>
                  <a:srgbClr val="000000"/>
                </a:solidFill>
                <a:latin typeface="Calibri"/>
                <a:ea typeface="Calibri"/>
                <a:cs typeface="Calibri"/>
                <a:sym typeface="Calibri"/>
              </a:rPr>
              <a:t> </a:t>
            </a:r>
            <a:r>
              <a:rPr lang="tr-TR" sz="3500" b="1" dirty="0" smtClean="0">
                <a:latin typeface="Calibri"/>
                <a:ea typeface="Calibri"/>
                <a:cs typeface="Calibri"/>
                <a:sym typeface="Calibri"/>
              </a:rPr>
              <a:t>DEREKÖY ŞEHİT ÜMİT SEMERCİ</a:t>
            </a:r>
            <a:r>
              <a:rPr lang="tr-TR" sz="3500" b="1" i="0" u="none" dirty="0" smtClean="0">
                <a:solidFill>
                  <a:srgbClr val="000000"/>
                </a:solidFill>
                <a:latin typeface="Calibri"/>
                <a:ea typeface="Calibri"/>
                <a:cs typeface="Calibri"/>
                <a:sym typeface="Calibri"/>
              </a:rPr>
              <a:t> </a:t>
            </a:r>
            <a:r>
              <a:rPr lang="tr-TR" sz="3500" b="1" dirty="0" smtClean="0">
                <a:latin typeface="Calibri"/>
                <a:ea typeface="Calibri"/>
                <a:cs typeface="Calibri"/>
                <a:sym typeface="Calibri"/>
              </a:rPr>
              <a:t>İLKOKULU</a:t>
            </a:r>
            <a:endParaRPr dirty="0"/>
          </a:p>
        </p:txBody>
      </p:sp>
      <p:pic>
        <p:nvPicPr>
          <p:cNvPr id="502" name="Google Shape;502;p1"/>
          <p:cNvPicPr preferRelativeResize="0"/>
          <p:nvPr/>
        </p:nvPicPr>
        <p:blipFill rotWithShape="1">
          <a:blip r:embed="rId3">
            <a:alphaModFix/>
          </a:blip>
          <a:srcRect/>
          <a:stretch/>
        </p:blipFill>
        <p:spPr>
          <a:xfrm>
            <a:off x="3676650" y="528637"/>
            <a:ext cx="1363662" cy="1363662"/>
          </a:xfrm>
          <a:prstGeom prst="rect">
            <a:avLst/>
          </a:prstGeom>
          <a:noFill/>
          <a:ln>
            <a:noFill/>
          </a:ln>
        </p:spPr>
      </p:pic>
      <p:pic>
        <p:nvPicPr>
          <p:cNvPr id="503" name="Google Shape;503;p1"/>
          <p:cNvPicPr preferRelativeResize="0"/>
          <p:nvPr/>
        </p:nvPicPr>
        <p:blipFill rotWithShape="1">
          <a:blip r:embed="rId4">
            <a:alphaModFix/>
          </a:blip>
          <a:srcRect/>
          <a:stretch/>
        </p:blipFill>
        <p:spPr>
          <a:xfrm>
            <a:off x="146050" y="355600"/>
            <a:ext cx="1522412" cy="972978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
          <p:cNvSpPr txBox="1"/>
          <p:nvPr/>
        </p:nvSpPr>
        <p:spPr>
          <a:xfrm>
            <a:off x="0" y="0"/>
            <a:ext cx="7561262" cy="10440987"/>
          </a:xfrm>
          <a:prstGeom prst="rect">
            <a:avLst/>
          </a:prstGeom>
          <a:solidFill>
            <a:schemeClr val="lt1"/>
          </a:solidFill>
          <a:ln>
            <a:noFill/>
          </a:ln>
        </p:spPr>
        <p:txBody>
          <a:bodyPr spcFirstLastPara="1" wrap="square" lIns="90950" tIns="45500" rIns="90950"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pic>
        <p:nvPicPr>
          <p:cNvPr id="605" name="Google Shape;605;p9"/>
          <p:cNvPicPr preferRelativeResize="0"/>
          <p:nvPr/>
        </p:nvPicPr>
        <p:blipFill rotWithShape="1">
          <a:blip r:embed="rId3">
            <a:alphaModFix/>
          </a:blip>
          <a:srcRect/>
          <a:stretch/>
        </p:blipFill>
        <p:spPr>
          <a:xfrm>
            <a:off x="0" y="0"/>
            <a:ext cx="7561262" cy="10440987"/>
          </a:xfrm>
          <a:prstGeom prst="rect">
            <a:avLst/>
          </a:prstGeom>
          <a:noFill/>
          <a:ln>
            <a:noFill/>
          </a:ln>
        </p:spPr>
      </p:pic>
      <p:sp>
        <p:nvSpPr>
          <p:cNvPr id="606" name="Google Shape;606;p9"/>
          <p:cNvSpPr txBox="1"/>
          <p:nvPr/>
        </p:nvSpPr>
        <p:spPr>
          <a:xfrm>
            <a:off x="0" y="0"/>
            <a:ext cx="7561262" cy="4525962"/>
          </a:xfrm>
          <a:prstGeom prst="rect">
            <a:avLst/>
          </a:prstGeom>
          <a:gradFill>
            <a:gsLst>
              <a:gs pos="0">
                <a:srgbClr val="D0DFEA"/>
              </a:gs>
              <a:gs pos="30000">
                <a:srgbClr val="BBD2E3"/>
              </a:gs>
              <a:gs pos="44999">
                <a:srgbClr val="B3CEE2"/>
              </a:gs>
              <a:gs pos="55000">
                <a:srgbClr val="B5CDE0"/>
              </a:gs>
              <a:gs pos="72999">
                <a:srgbClr val="BBD2E3"/>
              </a:gs>
              <a:gs pos="100000">
                <a:srgbClr val="D0DFEA"/>
              </a:gs>
            </a:gsLst>
            <a:lin ang="900000" scaled="0"/>
          </a:gradFill>
          <a:ln w="9525" cap="flat" cmpd="sng">
            <a:solidFill>
              <a:srgbClr val="92A9B9"/>
            </a:solidFill>
            <a:prstDash val="solid"/>
            <a:miter lim="800000"/>
            <a:headEnd type="none" w="sm" len="sm"/>
            <a:tailEnd type="none" w="sm" len="sm"/>
          </a:ln>
          <a:effectLst>
            <a:outerShdw blurRad="63500" dist="25400" dir="5400000">
              <a:srgbClr val="000000">
                <a:alpha val="39607"/>
              </a:srgbClr>
            </a:outerShdw>
          </a:effectLst>
        </p:spPr>
        <p:txBody>
          <a:bodyPr spcFirstLastPara="1" wrap="square" lIns="90950" tIns="45500" rIns="90950"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607" name="Google Shape;607;p9"/>
          <p:cNvSpPr txBox="1"/>
          <p:nvPr/>
        </p:nvSpPr>
        <p:spPr>
          <a:xfrm>
            <a:off x="350837" y="676275"/>
            <a:ext cx="184150" cy="400050"/>
          </a:xfrm>
          <a:prstGeom prst="rect">
            <a:avLst/>
          </a:prstGeom>
          <a:noFill/>
          <a:ln>
            <a:noFill/>
          </a:ln>
        </p:spPr>
        <p:txBody>
          <a:bodyPr spcFirstLastPara="1" wrap="square" lIns="90950" tIns="45500" rIns="90950" bIns="45500" anchor="ctr" anchorCtr="0">
            <a:sp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608" name="Google Shape;608;p9"/>
          <p:cNvSpPr txBox="1"/>
          <p:nvPr/>
        </p:nvSpPr>
        <p:spPr>
          <a:xfrm>
            <a:off x="47" y="9166677"/>
            <a:ext cx="7561263" cy="1015818"/>
          </a:xfrm>
          <a:prstGeom prst="rect">
            <a:avLst/>
          </a:prstGeom>
          <a:noFill/>
          <a:ln>
            <a:noFill/>
          </a:ln>
        </p:spPr>
        <p:txBody>
          <a:bodyPr spcFirstLastPara="1" wrap="square" lIns="90950" tIns="45500" rIns="90950" bIns="45500" anchor="t" anchorCtr="0">
            <a:spAutoFit/>
          </a:bodyPr>
          <a:lstStyle/>
          <a:p>
            <a:pPr marL="0" marR="0" lvl="0" indent="0" algn="ctr" rtl="0">
              <a:lnSpc>
                <a:spcPct val="100000"/>
              </a:lnSpc>
              <a:spcBef>
                <a:spcPts val="0"/>
              </a:spcBef>
              <a:spcAft>
                <a:spcPts val="0"/>
              </a:spcAft>
              <a:buClr>
                <a:srgbClr val="000000"/>
              </a:buClr>
              <a:buSzPts val="3500"/>
              <a:buFont typeface="Garamond"/>
              <a:buNone/>
            </a:pPr>
            <a:r>
              <a:rPr lang="en-US" sz="3500" b="1" i="0" u="none" strike="noStrike" cap="none">
                <a:solidFill>
                  <a:srgbClr val="000000"/>
                </a:solidFill>
                <a:latin typeface="Garamond"/>
                <a:ea typeface="Garamond"/>
                <a:cs typeface="Garamond"/>
                <a:sym typeface="Garamond"/>
              </a:rPr>
              <a:t>Stratejik</a:t>
            </a:r>
            <a:r>
              <a:rPr lang="en-US" sz="6000" b="1" i="0" u="none" strike="noStrike" cap="none">
                <a:solidFill>
                  <a:srgbClr val="000000"/>
                </a:solidFill>
                <a:latin typeface="Garamond"/>
                <a:ea typeface="Garamond"/>
                <a:cs typeface="Garamond"/>
                <a:sym typeface="Garamond"/>
              </a:rPr>
              <a:t>PLAN</a:t>
            </a:r>
            <a:endParaRPr/>
          </a:p>
        </p:txBody>
      </p:sp>
      <p:sp>
        <p:nvSpPr>
          <p:cNvPr id="609" name="Google Shape;609;p9"/>
          <p:cNvSpPr txBox="1"/>
          <p:nvPr/>
        </p:nvSpPr>
        <p:spPr>
          <a:xfrm>
            <a:off x="1539639" y="9100503"/>
            <a:ext cx="4156873" cy="515445"/>
          </a:xfrm>
          <a:prstGeom prst="rect">
            <a:avLst/>
          </a:prstGeom>
          <a:noFill/>
          <a:ln>
            <a:noFill/>
          </a:ln>
        </p:spPr>
        <p:txBody>
          <a:bodyPr spcFirstLastPara="1" wrap="square" lIns="90950" tIns="45500" rIns="90950" bIns="45500" anchor="t" anchorCtr="0">
            <a:spAutoFit/>
          </a:bodyPr>
          <a:lstStyle/>
          <a:p>
            <a:pPr marL="0" marR="0" lvl="0" indent="0" algn="l" rtl="0">
              <a:lnSpc>
                <a:spcPct val="100000"/>
              </a:lnSpc>
              <a:spcBef>
                <a:spcPts val="0"/>
              </a:spcBef>
              <a:spcAft>
                <a:spcPts val="0"/>
              </a:spcAft>
              <a:buClr>
                <a:srgbClr val="000000"/>
              </a:buClr>
              <a:buSzPts val="2700"/>
              <a:buFont typeface="Teko"/>
              <a:buNone/>
            </a:pPr>
            <a:r>
              <a:rPr lang="en-US" sz="2700" b="1" i="0" u="none" strike="noStrike" cap="none">
                <a:solidFill>
                  <a:srgbClr val="000000"/>
                </a:solidFill>
                <a:latin typeface="Teko"/>
                <a:ea typeface="Teko"/>
                <a:cs typeface="Teko"/>
                <a:sym typeface="Teko"/>
              </a:rPr>
              <a:t>2024-2028</a:t>
            </a:r>
            <a:endParaRPr/>
          </a:p>
        </p:txBody>
      </p:sp>
      <p:pic>
        <p:nvPicPr>
          <p:cNvPr id="610" name="Google Shape;610;p9"/>
          <p:cNvPicPr preferRelativeResize="0"/>
          <p:nvPr/>
        </p:nvPicPr>
        <p:blipFill rotWithShape="1">
          <a:blip r:embed="rId4">
            <a:alphaModFix/>
          </a:blip>
          <a:srcRect/>
          <a:stretch/>
        </p:blipFill>
        <p:spPr>
          <a:xfrm>
            <a:off x="1239171" y="3569636"/>
            <a:ext cx="5213626" cy="1890212"/>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611" name="Google Shape;611;p9"/>
          <p:cNvSpPr txBox="1"/>
          <p:nvPr/>
        </p:nvSpPr>
        <p:spPr>
          <a:xfrm>
            <a:off x="1260887" y="3776298"/>
            <a:ext cx="5213626" cy="1476887"/>
          </a:xfrm>
          <a:prstGeom prst="rect">
            <a:avLst/>
          </a:prstGeom>
          <a:noFill/>
          <a:ln>
            <a:noFill/>
          </a:ln>
        </p:spPr>
        <p:txBody>
          <a:bodyPr spcFirstLastPara="1" wrap="square" lIns="90950" tIns="45500" rIns="90950" bIns="45500" anchor="t" anchorCtr="0">
            <a:spAutoFit/>
          </a:bodyPr>
          <a:lstStyle/>
          <a:p>
            <a:pPr marL="0" marR="0" lvl="0" indent="0" algn="ctr" rtl="0">
              <a:lnSpc>
                <a:spcPct val="100000"/>
              </a:lnSpc>
              <a:spcBef>
                <a:spcPts val="0"/>
              </a:spcBef>
              <a:spcAft>
                <a:spcPts val="0"/>
              </a:spcAft>
              <a:buClr>
                <a:srgbClr val="000000"/>
              </a:buClr>
              <a:buSzPts val="3000"/>
              <a:buFont typeface="Garamond"/>
              <a:buNone/>
            </a:pPr>
            <a:r>
              <a:rPr lang="en-US" sz="3000" b="1" i="0" u="none" strike="noStrike" cap="none">
                <a:solidFill>
                  <a:srgbClr val="000000"/>
                </a:solidFill>
                <a:latin typeface="Garamond"/>
                <a:ea typeface="Garamond"/>
                <a:cs typeface="Garamond"/>
                <a:sym typeface="Garamond"/>
              </a:rPr>
              <a:t>GİRİŞ VE STRATEJİK PLANIN HAZIRLIK SÜRECİ</a:t>
            </a:r>
            <a:endParaRPr/>
          </a:p>
        </p:txBody>
      </p:sp>
      <p:pic>
        <p:nvPicPr>
          <p:cNvPr id="612" name="Google Shape;612;p9"/>
          <p:cNvPicPr preferRelativeResize="0"/>
          <p:nvPr/>
        </p:nvPicPr>
        <p:blipFill rotWithShape="1">
          <a:blip r:embed="rId5">
            <a:alphaModFix/>
          </a:blip>
          <a:srcRect/>
          <a:stretch/>
        </p:blipFill>
        <p:spPr>
          <a:xfrm>
            <a:off x="2184400" y="5762625"/>
            <a:ext cx="3324225" cy="3324225"/>
          </a:xfrm>
          <a:prstGeom prst="rect">
            <a:avLst/>
          </a:prstGeom>
          <a:noFill/>
          <a:ln>
            <a:noFill/>
          </a:ln>
        </p:spPr>
      </p:pic>
      <p:sp>
        <p:nvSpPr>
          <p:cNvPr id="613" name="Google Shape;613;p9"/>
          <p:cNvSpPr/>
          <p:nvPr/>
        </p:nvSpPr>
        <p:spPr>
          <a:xfrm>
            <a:off x="2268151" y="2748558"/>
            <a:ext cx="3024972" cy="726304"/>
          </a:xfrm>
          <a:prstGeom prst="rect">
            <a:avLst/>
          </a:prstGeom>
          <a:noFill/>
          <a:ln>
            <a:noFill/>
          </a:ln>
        </p:spPr>
        <p:txBody>
          <a:bodyPr spcFirstLastPara="1" wrap="square" lIns="90950" tIns="45500" rIns="90950" bIns="45500" anchor="t" anchorCtr="0">
            <a:spAutoFit/>
          </a:bodyPr>
          <a:lstStyle/>
          <a:p>
            <a:pPr marL="0" marR="0" lvl="0" indent="0" algn="ctr" rtl="0">
              <a:lnSpc>
                <a:spcPct val="100000"/>
              </a:lnSpc>
              <a:spcBef>
                <a:spcPts val="0"/>
              </a:spcBef>
              <a:spcAft>
                <a:spcPts val="0"/>
              </a:spcAft>
              <a:buClr>
                <a:srgbClr val="000000"/>
              </a:buClr>
              <a:buSzPts val="4100"/>
              <a:buFont typeface="Times New Roman"/>
              <a:buNone/>
            </a:pPr>
            <a:r>
              <a:rPr lang="en-US" sz="4100" b="1" i="0" u="none" strike="noStrike" cap="none">
                <a:solidFill>
                  <a:srgbClr val="000000"/>
                </a:solidFill>
                <a:latin typeface="Times New Roman"/>
                <a:ea typeface="Times New Roman"/>
                <a:cs typeface="Times New Roman"/>
                <a:sym typeface="Times New Roman"/>
              </a:rPr>
              <a:t>I. BÖLÜM</a:t>
            </a:r>
            <a:endParaRPr/>
          </a:p>
        </p:txBody>
      </p:sp>
      <p:sp>
        <p:nvSpPr>
          <p:cNvPr id="614" name="Google Shape;614;p9"/>
          <p:cNvSpPr txBox="1"/>
          <p:nvPr/>
        </p:nvSpPr>
        <p:spPr>
          <a:xfrm>
            <a:off x="-19050" y="9080500"/>
            <a:ext cx="461962" cy="307975"/>
          </a:xfrm>
          <a:prstGeom prst="rect">
            <a:avLst/>
          </a:prstGeom>
          <a:noFill/>
          <a:ln>
            <a:noFill/>
          </a:ln>
        </p:spPr>
        <p:txBody>
          <a:bodyPr spcFirstLastPara="1" wrap="square" lIns="90950" tIns="45500" rIns="90950" bIns="45500" anchor="t" anchorCtr="0">
            <a:spAutoFit/>
          </a:bodyPr>
          <a:lstStyle/>
          <a:p>
            <a:pPr marL="0" marR="0" lvl="0" indent="0" algn="ctr" rtl="0">
              <a:lnSpc>
                <a:spcPct val="100000"/>
              </a:lnSpc>
              <a:spcBef>
                <a:spcPts val="0"/>
              </a:spcBef>
              <a:spcAft>
                <a:spcPts val="0"/>
              </a:spcAft>
              <a:buClr>
                <a:srgbClr val="000000"/>
              </a:buClr>
              <a:buSzPts val="1400"/>
              <a:buFont typeface="Garamond"/>
              <a:buNone/>
            </a:pPr>
            <a:r>
              <a:rPr lang="en-US" sz="1400" b="1" i="0" u="none">
                <a:solidFill>
                  <a:srgbClr val="000000"/>
                </a:solidFill>
                <a:latin typeface="Garamond"/>
                <a:ea typeface="Garamond"/>
                <a:cs typeface="Garamond"/>
                <a:sym typeface="Garamond"/>
              </a:rPr>
              <a:t>1</a:t>
            </a:r>
            <a:endParaRPr/>
          </a:p>
        </p:txBody>
      </p:sp>
      <p:pic>
        <p:nvPicPr>
          <p:cNvPr id="615" name="Google Shape;615;p9"/>
          <p:cNvPicPr preferRelativeResize="0"/>
          <p:nvPr/>
        </p:nvPicPr>
        <p:blipFill rotWithShape="1">
          <a:blip r:embed="rId6">
            <a:alphaModFix/>
          </a:blip>
          <a:srcRect/>
          <a:stretch/>
        </p:blipFill>
        <p:spPr>
          <a:xfrm>
            <a:off x="2605087" y="496887"/>
            <a:ext cx="2025650" cy="202723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
          <p:cNvSpPr txBox="1"/>
          <p:nvPr/>
        </p:nvSpPr>
        <p:spPr>
          <a:xfrm>
            <a:off x="412750" y="1565275"/>
            <a:ext cx="6588125" cy="2503487"/>
          </a:xfrm>
          <a:prstGeom prst="rect">
            <a:avLst/>
          </a:prstGeom>
          <a:noFill/>
          <a:ln>
            <a:noFill/>
          </a:ln>
        </p:spPr>
        <p:txBody>
          <a:bodyPr spcFirstLastPara="1" wrap="square" lIns="102250" tIns="51125" rIns="102250" bIns="51125" anchor="t" anchorCtr="0">
            <a:spAutoFit/>
          </a:bodyPr>
          <a:lstStyle/>
          <a:p>
            <a:pPr marL="0" marR="0" lvl="0" indent="404812" algn="just" rtl="0">
              <a:lnSpc>
                <a:spcPct val="100000"/>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2023-2028 </a:t>
            </a:r>
            <a:r>
              <a:rPr lang="en-US" sz="1200" b="0" i="0" u="none" dirty="0" err="1">
                <a:solidFill>
                  <a:srgbClr val="000000"/>
                </a:solidFill>
                <a:latin typeface="Calibri"/>
                <a:ea typeface="Calibri"/>
                <a:cs typeface="Calibri"/>
                <a:sym typeface="Calibri"/>
              </a:rPr>
              <a:t>dönemi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plan </a:t>
            </a:r>
            <a:r>
              <a:rPr lang="en-US" sz="1200" b="0" i="0" u="none" dirty="0" err="1">
                <a:solidFill>
                  <a:srgbClr val="000000"/>
                </a:solidFill>
                <a:latin typeface="Calibri"/>
                <a:ea typeface="Calibri"/>
                <a:cs typeface="Calibri"/>
                <a:sym typeface="Calibri"/>
              </a:rPr>
              <a:t>hazırlanması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süreci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Üst</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Kurul</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Plan </a:t>
            </a:r>
            <a:r>
              <a:rPr lang="en-US" sz="1200" b="0" i="0" u="none" dirty="0" err="1">
                <a:solidFill>
                  <a:srgbClr val="000000"/>
                </a:solidFill>
                <a:latin typeface="Calibri"/>
                <a:ea typeface="Calibri"/>
                <a:cs typeface="Calibri"/>
                <a:sym typeface="Calibri"/>
              </a:rPr>
              <a:t>Ekibinin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oluşturulması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başlamıştır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Ekip</a:t>
            </a:r>
            <a:r>
              <a:rPr lang="en-US" sz="1200" b="0" i="0" u="none" dirty="0">
                <a:solidFill>
                  <a:srgbClr val="000000"/>
                </a:solidFill>
                <a:latin typeface="Calibri"/>
                <a:ea typeface="Calibri"/>
                <a:cs typeface="Calibri"/>
                <a:sym typeface="Calibri"/>
              </a:rPr>
              <a:t> tarafından </a:t>
            </a:r>
            <a:r>
              <a:rPr lang="en-US" sz="1200" b="0" i="0" u="none" dirty="0" err="1">
                <a:solidFill>
                  <a:srgbClr val="000000"/>
                </a:solidFill>
                <a:latin typeface="Calibri"/>
                <a:ea typeface="Calibri"/>
                <a:cs typeface="Calibri"/>
                <a:sym typeface="Calibri"/>
              </a:rPr>
              <a:t>oluşturulan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çalışma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takvimi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kapsamında</a:t>
            </a:r>
            <a:r>
              <a:rPr lang="en-US" sz="1200" b="0" i="0" u="none" dirty="0">
                <a:solidFill>
                  <a:srgbClr val="000000"/>
                </a:solidFill>
                <a:latin typeface="Calibri"/>
                <a:ea typeface="Calibri"/>
                <a:cs typeface="Calibri"/>
                <a:sym typeface="Calibri"/>
              </a:rPr>
              <a:t> ilk </a:t>
            </a:r>
            <a:r>
              <a:rPr lang="en-US" sz="1200" b="0" i="0" u="none" dirty="0" err="1">
                <a:solidFill>
                  <a:srgbClr val="000000"/>
                </a:solidFill>
                <a:latin typeface="Calibri"/>
                <a:ea typeface="Calibri"/>
                <a:cs typeface="Calibri"/>
                <a:sym typeface="Calibri"/>
              </a:rPr>
              <a:t>aşamada</a:t>
            </a:r>
            <a:r>
              <a:rPr lang="en-US" sz="1200" b="0" i="0" u="none" dirty="0">
                <a:solidFill>
                  <a:srgbClr val="000000"/>
                </a:solidFill>
                <a:latin typeface="Calibri"/>
                <a:ea typeface="Calibri"/>
                <a:cs typeface="Calibri"/>
                <a:sym typeface="Calibri"/>
              </a:rPr>
              <a:t> durum </a:t>
            </a:r>
            <a:r>
              <a:rPr lang="en-US" sz="1200" b="0" i="0" u="none" dirty="0" err="1">
                <a:solidFill>
                  <a:srgbClr val="000000"/>
                </a:solidFill>
                <a:latin typeface="Calibri"/>
                <a:ea typeface="Calibri"/>
                <a:cs typeface="Calibri"/>
                <a:sym typeface="Calibri"/>
              </a:rPr>
              <a:t>analizi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çalışmaları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yapılmış</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durum </a:t>
            </a:r>
            <a:r>
              <a:rPr lang="en-US" sz="1200" b="0" i="0" u="none" dirty="0" err="1">
                <a:solidFill>
                  <a:srgbClr val="000000"/>
                </a:solidFill>
                <a:latin typeface="Calibri"/>
                <a:ea typeface="Calibri"/>
                <a:cs typeface="Calibri"/>
                <a:sym typeface="Calibri"/>
              </a:rPr>
              <a:t>analizi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aşamasında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paydaşlarımızın</a:t>
            </a:r>
            <a:r>
              <a:rPr lang="en-US" sz="1200" b="0" i="0" u="none" dirty="0">
                <a:solidFill>
                  <a:srgbClr val="000000"/>
                </a:solidFill>
                <a:latin typeface="Calibri"/>
                <a:ea typeface="Calibri"/>
                <a:cs typeface="Calibri"/>
                <a:sym typeface="Calibri"/>
              </a:rPr>
              <a:t> plan </a:t>
            </a:r>
            <a:r>
              <a:rPr lang="en-US" sz="1200" b="0" i="0" u="none" dirty="0" err="1">
                <a:solidFill>
                  <a:srgbClr val="000000"/>
                </a:solidFill>
                <a:latin typeface="Calibri"/>
                <a:ea typeface="Calibri"/>
                <a:cs typeface="Calibri"/>
                <a:sym typeface="Calibri"/>
              </a:rPr>
              <a:t>sürecine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aktif</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katılımını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sağlamak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üzere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paydaş</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anketi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toplantı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görüşmeler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yapılmıştır</a:t>
            </a:r>
            <a:r>
              <a:rPr lang="en-US" sz="1200" b="0" i="0" u="none" dirty="0">
                <a:solidFill>
                  <a:srgbClr val="000000"/>
                </a:solidFill>
                <a:latin typeface="Calibri"/>
                <a:ea typeface="Calibri"/>
                <a:cs typeface="Calibri"/>
                <a:sym typeface="Calibri"/>
              </a:rPr>
              <a:t>.</a:t>
            </a:r>
            <a:endParaRPr dirty="0"/>
          </a:p>
          <a:p>
            <a:pPr marL="0" marR="0" lvl="0" indent="404812" algn="just" rtl="0">
              <a:lnSpc>
                <a:spcPct val="100000"/>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Durum </a:t>
            </a:r>
            <a:r>
              <a:rPr lang="en-US" sz="1200" b="0" i="0" u="none" dirty="0" err="1">
                <a:solidFill>
                  <a:srgbClr val="000000"/>
                </a:solidFill>
                <a:latin typeface="Calibri"/>
                <a:ea typeface="Calibri"/>
                <a:cs typeface="Calibri"/>
                <a:sym typeface="Calibri"/>
              </a:rPr>
              <a:t>analizinin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ardından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geleceğe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yönelim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bölümüne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geçilerek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okulumuzun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amaç</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hedef</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gösterge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eylemleri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belirlenmiştir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Çalışmaları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yürüten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ekip</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kurul</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bilgileri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altta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verilmiştir</a:t>
            </a:r>
            <a:r>
              <a:rPr lang="en-US" sz="1200" b="0" i="0" u="none" dirty="0">
                <a:solidFill>
                  <a:srgbClr val="000000"/>
                </a:solidFill>
                <a:latin typeface="Calibri"/>
                <a:ea typeface="Calibri"/>
                <a:cs typeface="Calibri"/>
                <a:sym typeface="Calibri"/>
              </a:rPr>
              <a:t>.</a:t>
            </a:r>
            <a:endParaRPr dirty="0"/>
          </a:p>
          <a:p>
            <a:pPr marL="0" marR="0" lvl="0" indent="404812" algn="just" rtl="0">
              <a:lnSpc>
                <a:spcPct val="100000"/>
              </a:lnSpc>
              <a:spcBef>
                <a:spcPts val="0"/>
              </a:spcBef>
              <a:spcAft>
                <a:spcPts val="0"/>
              </a:spcAft>
              <a:buClr>
                <a:schemeClr val="dk1"/>
              </a:buClr>
              <a:buSzPts val="1200"/>
              <a:buFont typeface="Calibri"/>
              <a:buNone/>
            </a:pPr>
            <a:endParaRPr sz="1200" b="0" i="0" u="none" dirty="0">
              <a:solidFill>
                <a:srgbClr val="000000"/>
              </a:solidFill>
              <a:latin typeface="Calibri"/>
              <a:ea typeface="Calibri"/>
              <a:cs typeface="Calibri"/>
              <a:sym typeface="Calibri"/>
            </a:endParaRPr>
          </a:p>
          <a:p>
            <a:pPr marL="0" marR="0" lvl="0" indent="404812" algn="l" rtl="0">
              <a:lnSpc>
                <a:spcPct val="100000"/>
              </a:lnSpc>
              <a:spcBef>
                <a:spcPts val="0"/>
              </a:spcBef>
              <a:spcAft>
                <a:spcPts val="0"/>
              </a:spcAft>
              <a:buClr>
                <a:srgbClr val="000000"/>
              </a:buClr>
              <a:buSzPts val="1200"/>
              <a:buFont typeface="Cambria"/>
              <a:buNone/>
            </a:pPr>
            <a:r>
              <a:rPr lang="en-US" sz="1200" b="1" i="0" u="none" dirty="0" err="1">
                <a:solidFill>
                  <a:srgbClr val="000000"/>
                </a:solidFill>
                <a:latin typeface="Cambria"/>
                <a:ea typeface="Cambria"/>
                <a:cs typeface="Cambria"/>
                <a:sym typeface="Cambria"/>
              </a:rPr>
              <a:t>Strateji</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Geliştirme</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Kurulu</a:t>
            </a:r>
            <a:r>
              <a:rPr lang="en-US" sz="1200" b="1"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Okul</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müdürünün</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başkanlığında</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bir</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okul</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müdür</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yardımcısı</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bir</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öğretmen</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ve</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okul</a:t>
            </a:r>
            <a:r>
              <a:rPr lang="en-US" sz="1200" b="0" i="0" u="none" dirty="0">
                <a:solidFill>
                  <a:srgbClr val="000000"/>
                </a:solidFill>
                <a:latin typeface="Cambria"/>
                <a:ea typeface="Cambria"/>
                <a:cs typeface="Cambria"/>
                <a:sym typeface="Cambria"/>
              </a:rPr>
              <a:t>/</a:t>
            </a:r>
            <a:r>
              <a:rPr lang="en-US" sz="1200" b="0" i="0" u="none" dirty="0" err="1">
                <a:solidFill>
                  <a:srgbClr val="000000"/>
                </a:solidFill>
                <a:latin typeface="Cambria"/>
                <a:ea typeface="Cambria"/>
                <a:cs typeface="Cambria"/>
                <a:sym typeface="Cambria"/>
              </a:rPr>
              <a:t>aile</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birliği</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başkanı</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ile</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bir</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yönetim</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kurulu</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üyesi</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olmak</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üzere</a:t>
            </a:r>
            <a:r>
              <a:rPr lang="en-US" sz="1200" b="0" i="0" u="none" dirty="0">
                <a:solidFill>
                  <a:srgbClr val="000000"/>
                </a:solidFill>
                <a:latin typeface="Cambria"/>
                <a:ea typeface="Cambria"/>
                <a:cs typeface="Cambria"/>
                <a:sym typeface="Cambria"/>
              </a:rPr>
              <a:t> 5 </a:t>
            </a:r>
            <a:r>
              <a:rPr lang="en-US" sz="1200" b="0" i="0" u="none" dirty="0" err="1">
                <a:solidFill>
                  <a:srgbClr val="000000"/>
                </a:solidFill>
                <a:latin typeface="Cambria"/>
                <a:ea typeface="Cambria"/>
                <a:cs typeface="Cambria"/>
                <a:sym typeface="Cambria"/>
              </a:rPr>
              <a:t>kişiden</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oluşan</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üst</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kurul</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kurulur</a:t>
            </a:r>
            <a:r>
              <a:rPr lang="en-US" sz="1200" b="0" i="0" u="none" dirty="0">
                <a:solidFill>
                  <a:srgbClr val="000000"/>
                </a:solidFill>
                <a:latin typeface="Cambria"/>
                <a:ea typeface="Cambria"/>
                <a:cs typeface="Cambria"/>
                <a:sym typeface="Cambria"/>
              </a:rPr>
              <a:t>. </a:t>
            </a:r>
            <a:endParaRPr dirty="0"/>
          </a:p>
          <a:p>
            <a:pPr marL="0" marR="0" lvl="0" indent="404812" algn="l" rtl="0">
              <a:lnSpc>
                <a:spcPct val="100000"/>
              </a:lnSpc>
              <a:spcBef>
                <a:spcPts val="0"/>
              </a:spcBef>
              <a:spcAft>
                <a:spcPts val="0"/>
              </a:spcAft>
              <a:buClr>
                <a:schemeClr val="dk1"/>
              </a:buClr>
              <a:buSzPts val="1200"/>
              <a:buFont typeface="Calibri"/>
              <a:buNone/>
            </a:pPr>
            <a:endParaRPr sz="1200" b="0" i="0" u="none" dirty="0">
              <a:solidFill>
                <a:srgbClr val="000000"/>
              </a:solidFill>
              <a:latin typeface="Cambria"/>
              <a:ea typeface="Cambria"/>
              <a:cs typeface="Cambria"/>
              <a:sym typeface="Cambria"/>
            </a:endParaRPr>
          </a:p>
          <a:p>
            <a:pPr marL="0" marR="0" lvl="0" indent="404812" algn="l" rtl="0">
              <a:lnSpc>
                <a:spcPct val="100000"/>
              </a:lnSpc>
              <a:spcBef>
                <a:spcPts val="0"/>
              </a:spcBef>
              <a:spcAft>
                <a:spcPts val="0"/>
              </a:spcAft>
              <a:buClr>
                <a:srgbClr val="000000"/>
              </a:buClr>
              <a:buSzPts val="1200"/>
              <a:buFont typeface="Cambria"/>
              <a:buNone/>
            </a:pPr>
            <a:r>
              <a:rPr lang="en-US" sz="1200" b="1" i="0" u="none" dirty="0" err="1">
                <a:solidFill>
                  <a:srgbClr val="000000"/>
                </a:solidFill>
                <a:latin typeface="Cambria"/>
                <a:ea typeface="Cambria"/>
                <a:cs typeface="Cambria"/>
                <a:sym typeface="Cambria"/>
              </a:rPr>
              <a:t>Stratejik</a:t>
            </a:r>
            <a:r>
              <a:rPr lang="en-US" sz="1200" b="1" i="0" u="none" dirty="0">
                <a:solidFill>
                  <a:srgbClr val="000000"/>
                </a:solidFill>
                <a:latin typeface="Cambria"/>
                <a:ea typeface="Cambria"/>
                <a:cs typeface="Cambria"/>
                <a:sym typeface="Cambria"/>
              </a:rPr>
              <a:t> Plan </a:t>
            </a:r>
            <a:r>
              <a:rPr lang="en-US" sz="1200" b="1" i="0" u="none" dirty="0" err="1">
                <a:solidFill>
                  <a:srgbClr val="000000"/>
                </a:solidFill>
                <a:latin typeface="Cambria"/>
                <a:ea typeface="Cambria"/>
                <a:cs typeface="Cambria"/>
                <a:sym typeface="Cambria"/>
              </a:rPr>
              <a:t>Ekibi</a:t>
            </a:r>
            <a:r>
              <a:rPr lang="en-US" sz="1200" b="1"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Okul</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müdürü</a:t>
            </a:r>
            <a:r>
              <a:rPr lang="en-US" sz="1200" b="0" i="0" u="none" dirty="0">
                <a:solidFill>
                  <a:srgbClr val="000000"/>
                </a:solidFill>
                <a:latin typeface="Cambria"/>
                <a:ea typeface="Cambria"/>
                <a:cs typeface="Cambria"/>
                <a:sym typeface="Cambria"/>
              </a:rPr>
              <a:t> tarafından </a:t>
            </a:r>
            <a:r>
              <a:rPr lang="en-US" sz="1200" b="0" i="0" u="none" dirty="0" err="1">
                <a:solidFill>
                  <a:srgbClr val="000000"/>
                </a:solidFill>
                <a:latin typeface="Cambria"/>
                <a:ea typeface="Cambria"/>
                <a:cs typeface="Cambria"/>
                <a:sym typeface="Cambria"/>
              </a:rPr>
              <a:t>görevlendirilen</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ve</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üst</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kurul</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üyesi</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olmayan</a:t>
            </a:r>
            <a:r>
              <a:rPr lang="en-US" sz="1200" b="0" i="0" u="none" dirty="0">
                <a:solidFill>
                  <a:srgbClr val="000000"/>
                </a:solidFill>
                <a:latin typeface="Cambria"/>
                <a:ea typeface="Cambria"/>
                <a:cs typeface="Cambria"/>
                <a:sym typeface="Cambria"/>
              </a:rPr>
              <a:t> </a:t>
            </a:r>
            <a:r>
              <a:rPr lang="tr-TR" sz="1200" dirty="0" smtClean="0">
                <a:latin typeface="Cambria"/>
                <a:ea typeface="Cambria"/>
                <a:cs typeface="Cambria"/>
                <a:sym typeface="Cambria"/>
              </a:rPr>
              <a:t>öğretmen </a:t>
            </a:r>
            <a:r>
              <a:rPr lang="en-US" sz="1200" b="0" i="0" u="none" dirty="0" smtClean="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başkanlığında</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belirlenen</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öğretmenler</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ve</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gönüllü</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velilerden</a:t>
            </a:r>
            <a:r>
              <a:rPr lang="en-US" sz="1200" b="0" i="0" u="none" dirty="0">
                <a:solidFill>
                  <a:srgbClr val="000000"/>
                </a:solidFill>
                <a:latin typeface="Cambria"/>
                <a:ea typeface="Cambria"/>
                <a:cs typeface="Cambria"/>
                <a:sym typeface="Cambria"/>
              </a:rPr>
              <a:t> </a:t>
            </a:r>
            <a:r>
              <a:rPr lang="en-US" sz="1200" b="0" i="0" u="none" dirty="0" err="1">
                <a:solidFill>
                  <a:srgbClr val="000000"/>
                </a:solidFill>
                <a:latin typeface="Cambria"/>
                <a:ea typeface="Cambria"/>
                <a:cs typeface="Cambria"/>
                <a:sym typeface="Cambria"/>
              </a:rPr>
              <a:t>oluşur</a:t>
            </a:r>
            <a:r>
              <a:rPr lang="en-US" sz="1200" b="0" i="0" u="none" dirty="0">
                <a:solidFill>
                  <a:srgbClr val="000000"/>
                </a:solidFill>
                <a:latin typeface="Cambria"/>
                <a:ea typeface="Cambria"/>
                <a:cs typeface="Cambria"/>
                <a:sym typeface="Cambria"/>
              </a:rPr>
              <a:t>. </a:t>
            </a:r>
            <a:endParaRPr dirty="0"/>
          </a:p>
        </p:txBody>
      </p:sp>
      <p:sp>
        <p:nvSpPr>
          <p:cNvPr id="621" name="Google Shape;621;p10"/>
          <p:cNvSpPr txBox="1"/>
          <p:nvPr/>
        </p:nvSpPr>
        <p:spPr>
          <a:xfrm>
            <a:off x="474662" y="4297362"/>
            <a:ext cx="5653087" cy="306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Tablo2. Strateji Geliştirme Kurulu ve Stratejik Plan Ekibi Tablosu</a:t>
            </a:r>
            <a:endParaRPr/>
          </a:p>
        </p:txBody>
      </p:sp>
      <p:grpSp>
        <p:nvGrpSpPr>
          <p:cNvPr id="622" name="Google Shape;622;p10"/>
          <p:cNvGrpSpPr/>
          <p:nvPr/>
        </p:nvGrpSpPr>
        <p:grpSpPr>
          <a:xfrm>
            <a:off x="455612" y="261937"/>
            <a:ext cx="6638925" cy="411162"/>
            <a:chOff x="542115" y="3383314"/>
            <a:chExt cx="5975601" cy="285751"/>
          </a:xfrm>
        </p:grpSpPr>
        <p:sp>
          <p:nvSpPr>
            <p:cNvPr id="623" name="Google Shape;623;p10"/>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GİRİŞ VE STRATEJİK PLANIN HAZIRLIK SÜRECİ</a:t>
              </a:r>
              <a:endParaRPr/>
            </a:p>
          </p:txBody>
        </p:sp>
        <p:sp>
          <p:nvSpPr>
            <p:cNvPr id="624" name="Google Shape;624;p10"/>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1</a:t>
              </a:r>
              <a:endParaRPr/>
            </a:p>
          </p:txBody>
        </p:sp>
      </p:grpSp>
      <p:grpSp>
        <p:nvGrpSpPr>
          <p:cNvPr id="625" name="Google Shape;625;p10"/>
          <p:cNvGrpSpPr/>
          <p:nvPr/>
        </p:nvGrpSpPr>
        <p:grpSpPr>
          <a:xfrm>
            <a:off x="474662" y="1039812"/>
            <a:ext cx="6638925" cy="376237"/>
            <a:chOff x="542115" y="3383314"/>
            <a:chExt cx="5975601" cy="285751"/>
          </a:xfrm>
        </p:grpSpPr>
        <p:sp>
          <p:nvSpPr>
            <p:cNvPr id="626" name="Google Shape;626;p10"/>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Strateji Geliştirme Kurulu ve Stratejik Plan Ekibi</a:t>
              </a:r>
              <a:endParaRPr/>
            </a:p>
          </p:txBody>
        </p:sp>
        <p:sp>
          <p:nvSpPr>
            <p:cNvPr id="627" name="Google Shape;627;p10"/>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1.1.</a:t>
              </a:r>
              <a:endParaRPr/>
            </a:p>
          </p:txBody>
        </p:sp>
      </p:grpSp>
      <p:graphicFrame>
        <p:nvGraphicFramePr>
          <p:cNvPr id="628" name="Google Shape;628;p10"/>
          <p:cNvGraphicFramePr/>
          <p:nvPr>
            <p:extLst>
              <p:ext uri="{D42A27DB-BD31-4B8C-83A1-F6EECF244321}">
                <p14:modId xmlns:p14="http://schemas.microsoft.com/office/powerpoint/2010/main" val="2211479752"/>
              </p:ext>
            </p:extLst>
          </p:nvPr>
        </p:nvGraphicFramePr>
        <p:xfrm>
          <a:off x="474662" y="4603750"/>
          <a:ext cx="6638900" cy="4801770"/>
        </p:xfrm>
        <a:graphic>
          <a:graphicData uri="http://schemas.openxmlformats.org/drawingml/2006/table">
            <a:tbl>
              <a:tblPr>
                <a:noFill/>
                <a:tableStyleId>{85591258-8B19-4969-B31F-6914642E252F}</a:tableStyleId>
              </a:tblPr>
              <a:tblGrid>
                <a:gridCol w="611175">
                  <a:extLst>
                    <a:ext uri="{9D8B030D-6E8A-4147-A177-3AD203B41FA5}">
                      <a16:colId xmlns="" xmlns:a16="http://schemas.microsoft.com/office/drawing/2014/main" val="20000"/>
                    </a:ext>
                  </a:extLst>
                </a:gridCol>
                <a:gridCol w="2786050">
                  <a:extLst>
                    <a:ext uri="{9D8B030D-6E8A-4147-A177-3AD203B41FA5}">
                      <a16:colId xmlns="" xmlns:a16="http://schemas.microsoft.com/office/drawing/2014/main" val="20001"/>
                    </a:ext>
                  </a:extLst>
                </a:gridCol>
                <a:gridCol w="3241675">
                  <a:extLst>
                    <a:ext uri="{9D8B030D-6E8A-4147-A177-3AD203B41FA5}">
                      <a16:colId xmlns="" xmlns:a16="http://schemas.microsoft.com/office/drawing/2014/main" val="20002"/>
                    </a:ext>
                  </a:extLst>
                </a:gridCol>
              </a:tblGrid>
              <a:tr h="358775">
                <a:tc gridSpan="3">
                  <a:txBody>
                    <a:bodyPr/>
                    <a:lstStyle/>
                    <a:p>
                      <a:pPr marL="0" marR="0" lvl="0" indent="0" algn="ctr" rtl="0">
                        <a:lnSpc>
                          <a:spcPct val="100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STRATEJİK PLAN ÜST KURULU</a:t>
                      </a:r>
                      <a:endParaRPr dirty="0"/>
                    </a:p>
                  </a:txBody>
                  <a:tcPr marL="0" marR="0" marT="0" marB="0" anchor="b">
                    <a:lnB w="12700" cap="flat" cmpd="sng">
                      <a:solidFill>
                        <a:srgbClr val="000000"/>
                      </a:solidFill>
                      <a:prstDash val="solid"/>
                      <a:round/>
                      <a:headEnd type="none" w="sm" len="sm"/>
                      <a:tailEnd type="none" w="sm" len="sm"/>
                    </a:lnB>
                    <a:solidFill>
                      <a:srgbClr val="FCE4D6"/>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269875">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SIRA NO</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ADI SOYADI </a:t>
                      </a:r>
                      <a:endParaRPr/>
                    </a:p>
                  </a:txBody>
                  <a:tcPr marL="51435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GÖREVİ</a:t>
                      </a:r>
                      <a:endParaRPr/>
                    </a:p>
                  </a:txBody>
                  <a:tcPr marL="51435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269875">
                <a:tc>
                  <a:txBody>
                    <a:bodyPr/>
                    <a:lstStyle/>
                    <a:p>
                      <a:pPr marL="0" marR="0" lvl="0" indent="0" algn="ctr"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1</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 </a:t>
                      </a:r>
                      <a:r>
                        <a:rPr lang="tr-TR" sz="1100" b="1" i="0" u="none" strike="noStrike" cap="none" dirty="0" smtClean="0">
                          <a:solidFill>
                            <a:srgbClr val="000000"/>
                          </a:solidFill>
                          <a:latin typeface="Calibri"/>
                          <a:ea typeface="Calibri"/>
                          <a:cs typeface="Calibri"/>
                          <a:sym typeface="Calibri"/>
                        </a:rPr>
                        <a:t>Baki</a:t>
                      </a:r>
                      <a:r>
                        <a:rPr lang="tr-TR" sz="1100" b="1" i="0" u="none" strike="noStrike" cap="none" baseline="0" dirty="0" smtClean="0">
                          <a:solidFill>
                            <a:srgbClr val="000000"/>
                          </a:solidFill>
                          <a:latin typeface="Calibri"/>
                          <a:ea typeface="Calibri"/>
                          <a:cs typeface="Calibri"/>
                          <a:sym typeface="Calibri"/>
                        </a:rPr>
                        <a:t> DAL</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Okul Müdürü</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269875">
                <a:tc>
                  <a:txBody>
                    <a:bodyPr/>
                    <a:lstStyle/>
                    <a:p>
                      <a:pPr marL="0" marR="0" lvl="0" indent="0" algn="ctr"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2</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 </a:t>
                      </a:r>
                      <a:r>
                        <a:rPr lang="tr-TR" sz="1100" b="1" i="0" u="none" strike="noStrike" cap="none" dirty="0" smtClean="0">
                          <a:solidFill>
                            <a:srgbClr val="000000"/>
                          </a:solidFill>
                          <a:latin typeface="Calibri"/>
                          <a:ea typeface="Calibri"/>
                          <a:cs typeface="Calibri"/>
                          <a:sym typeface="Calibri"/>
                        </a:rPr>
                        <a:t>Feridun</a:t>
                      </a:r>
                      <a:r>
                        <a:rPr lang="tr-TR" sz="1100" b="1" i="0" u="none" strike="noStrike" cap="none" baseline="0" dirty="0" smtClean="0">
                          <a:solidFill>
                            <a:srgbClr val="000000"/>
                          </a:solidFill>
                          <a:latin typeface="Calibri"/>
                          <a:ea typeface="Calibri"/>
                          <a:cs typeface="Calibri"/>
                          <a:sym typeface="Calibri"/>
                        </a:rPr>
                        <a:t> Fikret AKSU</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Müdür Yardımcısı</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268275">
                <a:tc>
                  <a:txBody>
                    <a:bodyPr/>
                    <a:lstStyle/>
                    <a:p>
                      <a:pPr marL="0" marR="0" lvl="0" indent="0" algn="ctr"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3</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 </a:t>
                      </a:r>
                      <a:r>
                        <a:rPr lang="tr-TR" sz="1100" b="1" i="0" u="none" strike="noStrike" cap="none" dirty="0" smtClean="0">
                          <a:solidFill>
                            <a:srgbClr val="000000"/>
                          </a:solidFill>
                          <a:latin typeface="Calibri"/>
                          <a:ea typeface="Calibri"/>
                          <a:cs typeface="Calibri"/>
                          <a:sym typeface="Calibri"/>
                        </a:rPr>
                        <a:t>Murat</a:t>
                      </a:r>
                      <a:r>
                        <a:rPr lang="tr-TR" sz="1100" b="1" i="0" u="none" strike="noStrike" cap="none" baseline="0" dirty="0" smtClean="0">
                          <a:solidFill>
                            <a:srgbClr val="000000"/>
                          </a:solidFill>
                          <a:latin typeface="Calibri"/>
                          <a:ea typeface="Calibri"/>
                          <a:cs typeface="Calibri"/>
                          <a:sym typeface="Calibri"/>
                        </a:rPr>
                        <a:t> ALTINDAĞ</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Öğretmen</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269875">
                <a:tc>
                  <a:txBody>
                    <a:bodyPr/>
                    <a:lstStyle/>
                    <a:p>
                      <a:pPr marL="0" marR="0" lvl="0" indent="0" algn="ctr"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4</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 </a:t>
                      </a:r>
                      <a:r>
                        <a:rPr lang="tr-TR" sz="1100" b="1" i="0" u="none" strike="noStrike" cap="none" dirty="0" smtClean="0">
                          <a:solidFill>
                            <a:srgbClr val="000000"/>
                          </a:solidFill>
                          <a:latin typeface="Calibri"/>
                          <a:ea typeface="Calibri"/>
                          <a:cs typeface="Calibri"/>
                          <a:sym typeface="Calibri"/>
                        </a:rPr>
                        <a:t>Murat</a:t>
                      </a:r>
                      <a:r>
                        <a:rPr lang="tr-TR" sz="1100" b="1" i="0" u="none" strike="noStrike" cap="none" baseline="0" dirty="0" smtClean="0">
                          <a:solidFill>
                            <a:srgbClr val="000000"/>
                          </a:solidFill>
                          <a:latin typeface="Calibri"/>
                          <a:ea typeface="Calibri"/>
                          <a:cs typeface="Calibri"/>
                          <a:sym typeface="Calibri"/>
                        </a:rPr>
                        <a:t> AKSOY</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Okul Aile Birliği Başkanı</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269875">
                <a:tc>
                  <a:txBody>
                    <a:bodyPr/>
                    <a:lstStyle/>
                    <a:p>
                      <a:pPr marL="0" marR="0" lvl="0" indent="0" algn="ctr"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5</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 </a:t>
                      </a:r>
                      <a:r>
                        <a:rPr lang="tr-TR" sz="1100" b="1" i="0" u="none" strike="noStrike" cap="none" dirty="0" smtClean="0">
                          <a:solidFill>
                            <a:srgbClr val="000000"/>
                          </a:solidFill>
                          <a:latin typeface="Calibri"/>
                          <a:ea typeface="Calibri"/>
                          <a:cs typeface="Calibri"/>
                          <a:sym typeface="Calibri"/>
                        </a:rPr>
                        <a:t>Hasan BALCI</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Okul Aile Birliği Yönetim Kurulu Üyesi</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269875">
                <a:tc>
                  <a:txBody>
                    <a:bodyPr/>
                    <a:lstStyle/>
                    <a:p>
                      <a:pPr marL="0" marR="0" lvl="0" indent="0" algn="ctr" rtl="0">
                        <a:lnSpc>
                          <a:spcPct val="100000"/>
                        </a:lnSpc>
                        <a:spcBef>
                          <a:spcPts val="0"/>
                        </a:spcBef>
                        <a:spcAft>
                          <a:spcPts val="0"/>
                        </a:spcAft>
                        <a:buClr>
                          <a:srgbClr val="000000"/>
                        </a:buClr>
                        <a:buSzPts val="1100"/>
                        <a:buFont typeface="Calibri"/>
                        <a:buNone/>
                      </a:pP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Calibri"/>
                        <a:buNone/>
                      </a:pP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269875">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0" marR="0" marT="0" marB="0" anchor="b">
                    <a:lnT w="12700" cap="flat" cmpd="sng">
                      <a:solidFill>
                        <a:srgbClr val="000000"/>
                      </a:solidFill>
                      <a:prstDash val="solid"/>
                      <a:round/>
                      <a:headEnd type="none" w="sm" len="sm"/>
                      <a:tailEnd type="none" w="sm" len="sm"/>
                    </a:lnT>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0" marR="0" marT="0" marB="0" anchor="b">
                    <a:lnT w="12700" cap="flat" cmpd="sng">
                      <a:solidFill>
                        <a:srgbClr val="000000"/>
                      </a:solidFill>
                      <a:prstDash val="solid"/>
                      <a:round/>
                      <a:headEnd type="none" w="sm" len="sm"/>
                      <a:tailEnd type="none" w="sm" len="sm"/>
                    </a:lnT>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0" marR="0" marT="0" marB="0" anchor="b">
                    <a:lnT w="12700" cap="flat" cmpd="sng">
                      <a:solidFill>
                        <a:srgbClr val="000000"/>
                      </a:solidFill>
                      <a:prstDash val="solid"/>
                      <a:round/>
                      <a:headEnd type="none" w="sm" len="sm"/>
                      <a:tailEnd type="none" w="sm" len="sm"/>
                    </a:lnT>
                  </a:tcPr>
                </a:tc>
                <a:extLst>
                  <a:ext uri="{0D108BD9-81ED-4DB2-BD59-A6C34878D82A}">
                    <a16:rowId xmlns="" xmlns:a16="http://schemas.microsoft.com/office/drawing/2014/main" val="10008"/>
                  </a:ext>
                </a:extLst>
              </a:tr>
              <a:tr h="268275">
                <a:tc gridSpan="3">
                  <a:txBody>
                    <a:bodyPr/>
                    <a:lstStyle/>
                    <a:p>
                      <a:pPr marL="0" marR="0" lvl="0" indent="0" algn="ctr" rtl="0">
                        <a:lnSpc>
                          <a:spcPct val="100000"/>
                        </a:lnSpc>
                        <a:spcBef>
                          <a:spcPts val="0"/>
                        </a:spcBef>
                        <a:spcAft>
                          <a:spcPts val="0"/>
                        </a:spcAft>
                        <a:buClr>
                          <a:srgbClr val="000000"/>
                        </a:buClr>
                        <a:buSzPts val="1100"/>
                        <a:buFont typeface="Calibri"/>
                        <a:buNone/>
                      </a:pPr>
                      <a:r>
                        <a:rPr lang="en-US" sz="1100" b="1" i="0" u="none">
                          <a:solidFill>
                            <a:srgbClr val="000000"/>
                          </a:solidFill>
                          <a:latin typeface="Calibri"/>
                          <a:ea typeface="Calibri"/>
                          <a:cs typeface="Calibri"/>
                          <a:sym typeface="Calibri"/>
                        </a:rPr>
                        <a:t>STRATEJİK PLAN EKİBİ</a:t>
                      </a:r>
                      <a:endParaRPr/>
                    </a:p>
                  </a:txBody>
                  <a:tcPr marL="0" marR="0" marT="0" marB="0" anchor="b">
                    <a:lnB w="12700" cap="flat" cmpd="sng">
                      <a:solidFill>
                        <a:srgbClr val="000000"/>
                      </a:solidFill>
                      <a:prstDash val="solid"/>
                      <a:round/>
                      <a:headEnd type="none" w="sm" len="sm"/>
                      <a:tailEnd type="none" w="sm" len="sm"/>
                    </a:lnB>
                    <a:solidFill>
                      <a:srgbClr val="FCE4D6"/>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9"/>
                  </a:ext>
                </a:extLst>
              </a:tr>
              <a:tr h="287325">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SIRA NO</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ADI SOYADI </a:t>
                      </a:r>
                      <a:endParaRPr/>
                    </a:p>
                  </a:txBody>
                  <a:tcPr marL="51435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GÖREVİ</a:t>
                      </a:r>
                      <a:endParaRPr/>
                    </a:p>
                  </a:txBody>
                  <a:tcPr marL="51435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288925">
                <a:tc>
                  <a:txBody>
                    <a:bodyPr/>
                    <a:lstStyle/>
                    <a:p>
                      <a:pPr marL="0" marR="0" lvl="0" indent="0" algn="ctr"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1</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dirty="0">
                          <a:solidFill>
                            <a:srgbClr val="000000"/>
                          </a:solidFill>
                          <a:latin typeface="Calibri"/>
                          <a:ea typeface="Calibri"/>
                          <a:cs typeface="Calibri"/>
                          <a:sym typeface="Calibri"/>
                        </a:rPr>
                        <a:t> </a:t>
                      </a:r>
                      <a:r>
                        <a:rPr lang="tr-TR" sz="1200" b="1" i="0" u="none" dirty="0" smtClean="0">
                          <a:solidFill>
                            <a:srgbClr val="000000"/>
                          </a:solidFill>
                          <a:latin typeface="Calibri"/>
                          <a:ea typeface="Calibri"/>
                          <a:cs typeface="Calibri"/>
                          <a:sym typeface="Calibri"/>
                        </a:rPr>
                        <a:t>Funda</a:t>
                      </a:r>
                      <a:r>
                        <a:rPr lang="tr-TR" sz="1200" b="1" i="0" u="none" baseline="0" dirty="0" smtClean="0">
                          <a:solidFill>
                            <a:srgbClr val="000000"/>
                          </a:solidFill>
                          <a:latin typeface="Calibri"/>
                          <a:ea typeface="Calibri"/>
                          <a:cs typeface="Calibri"/>
                          <a:sym typeface="Calibri"/>
                        </a:rPr>
                        <a:t> ÇAY</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Calibri"/>
                        <a:buNone/>
                      </a:pPr>
                      <a:r>
                        <a:rPr lang="tr-TR" sz="1200" b="0" i="0" u="none" baseline="0" dirty="0" smtClean="0">
                          <a:solidFill>
                            <a:srgbClr val="000000"/>
                          </a:solidFill>
                          <a:latin typeface="Calibri"/>
                          <a:cs typeface="Calibri"/>
                          <a:sym typeface="Calibri"/>
                        </a:rPr>
                        <a:t> Öğretmen</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287325">
                <a:tc>
                  <a:txBody>
                    <a:bodyPr/>
                    <a:lstStyle/>
                    <a:p>
                      <a:pPr marL="0" marR="0" lvl="0" indent="0" algn="ctr"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2</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dirty="0">
                          <a:solidFill>
                            <a:srgbClr val="000000"/>
                          </a:solidFill>
                          <a:latin typeface="Calibri"/>
                          <a:ea typeface="Calibri"/>
                          <a:cs typeface="Calibri"/>
                          <a:sym typeface="Calibri"/>
                        </a:rPr>
                        <a:t> </a:t>
                      </a:r>
                      <a:r>
                        <a:rPr lang="tr-TR" sz="1200" b="1" i="0" u="none" dirty="0" smtClean="0">
                          <a:solidFill>
                            <a:srgbClr val="000000"/>
                          </a:solidFill>
                          <a:latin typeface="Calibri"/>
                          <a:ea typeface="Calibri"/>
                          <a:cs typeface="Calibri"/>
                          <a:sym typeface="Calibri"/>
                        </a:rPr>
                        <a:t>Serpil</a:t>
                      </a:r>
                      <a:r>
                        <a:rPr lang="tr-TR" sz="1200" b="1" i="0" u="none" baseline="0" dirty="0" smtClean="0">
                          <a:solidFill>
                            <a:srgbClr val="000000"/>
                          </a:solidFill>
                          <a:latin typeface="Calibri"/>
                          <a:ea typeface="Calibri"/>
                          <a:cs typeface="Calibri"/>
                          <a:sym typeface="Calibri"/>
                        </a:rPr>
                        <a:t> AYAZCI</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Calibri"/>
                        <a:buNone/>
                      </a:pPr>
                      <a:r>
                        <a:rPr lang="tr-TR" sz="1200" b="0" i="0" u="none" baseline="0" dirty="0" smtClean="0">
                          <a:solidFill>
                            <a:srgbClr val="000000"/>
                          </a:solidFill>
                          <a:latin typeface="Calibri"/>
                          <a:cs typeface="Calibri"/>
                          <a:sym typeface="Calibri"/>
                        </a:rPr>
                        <a:t> Öğretmen</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287325">
                <a:tc>
                  <a:txBody>
                    <a:bodyPr/>
                    <a:lstStyle/>
                    <a:p>
                      <a:pPr marL="0" marR="0" lvl="0" indent="0" algn="ctr"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3</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dirty="0">
                          <a:solidFill>
                            <a:srgbClr val="000000"/>
                          </a:solidFill>
                          <a:latin typeface="Calibri"/>
                          <a:ea typeface="Calibri"/>
                          <a:cs typeface="Calibri"/>
                          <a:sym typeface="Calibri"/>
                        </a:rPr>
                        <a:t> </a:t>
                      </a:r>
                      <a:r>
                        <a:rPr lang="tr-TR" sz="1200" b="1" i="0" u="none" dirty="0" smtClean="0">
                          <a:solidFill>
                            <a:srgbClr val="000000"/>
                          </a:solidFill>
                          <a:latin typeface="Calibri"/>
                          <a:ea typeface="Calibri"/>
                          <a:cs typeface="Calibri"/>
                          <a:sym typeface="Calibri"/>
                        </a:rPr>
                        <a:t>Didem</a:t>
                      </a:r>
                      <a:r>
                        <a:rPr lang="tr-TR" sz="1200" b="1" i="0" u="none" baseline="0" dirty="0" smtClean="0">
                          <a:solidFill>
                            <a:srgbClr val="000000"/>
                          </a:solidFill>
                          <a:latin typeface="Calibri"/>
                          <a:ea typeface="Calibri"/>
                          <a:cs typeface="Calibri"/>
                          <a:sym typeface="Calibri"/>
                        </a:rPr>
                        <a:t> TÜRKDÖNMEZ</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Calibri"/>
                        <a:buNone/>
                      </a:pPr>
                      <a:r>
                        <a:rPr lang="en-US" sz="1200" b="0" i="0" u="none">
                          <a:solidFill>
                            <a:srgbClr val="000000"/>
                          </a:solidFill>
                          <a:latin typeface="Calibri"/>
                          <a:ea typeface="Calibri"/>
                          <a:cs typeface="Calibri"/>
                          <a:sym typeface="Calibri"/>
                        </a:rPr>
                        <a:t>Öğretmen</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r h="287325">
                <a:tc>
                  <a:txBody>
                    <a:bodyPr/>
                    <a:lstStyle/>
                    <a:p>
                      <a:pPr marL="0" marR="0" lvl="0" indent="0" algn="ctr"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4</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dirty="0">
                          <a:solidFill>
                            <a:srgbClr val="000000"/>
                          </a:solidFill>
                          <a:latin typeface="Calibri"/>
                          <a:ea typeface="Calibri"/>
                          <a:cs typeface="Calibri"/>
                          <a:sym typeface="Calibri"/>
                        </a:rPr>
                        <a:t> </a:t>
                      </a:r>
                      <a:r>
                        <a:rPr lang="tr-TR" sz="1200" b="1" i="0" u="none" dirty="0" smtClean="0">
                          <a:solidFill>
                            <a:srgbClr val="000000"/>
                          </a:solidFill>
                          <a:latin typeface="Calibri"/>
                          <a:ea typeface="Calibri"/>
                          <a:cs typeface="Calibri"/>
                          <a:sym typeface="Calibri"/>
                        </a:rPr>
                        <a:t>Berna</a:t>
                      </a:r>
                      <a:r>
                        <a:rPr lang="tr-TR" sz="1200" b="1" i="0" u="none" baseline="0" dirty="0" smtClean="0">
                          <a:solidFill>
                            <a:srgbClr val="000000"/>
                          </a:solidFill>
                          <a:latin typeface="Calibri"/>
                          <a:ea typeface="Calibri"/>
                          <a:cs typeface="Calibri"/>
                          <a:sym typeface="Calibri"/>
                        </a:rPr>
                        <a:t> KAYIŞ</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Calibri"/>
                        <a:buNone/>
                      </a:pPr>
                      <a:r>
                        <a:rPr lang="en-US" sz="1200" b="0" i="0" u="none">
                          <a:solidFill>
                            <a:srgbClr val="000000"/>
                          </a:solidFill>
                          <a:latin typeface="Calibri"/>
                          <a:ea typeface="Calibri"/>
                          <a:cs typeface="Calibri"/>
                          <a:sym typeface="Calibri"/>
                        </a:rPr>
                        <a:t>Öğretmen</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14"/>
                  </a:ext>
                </a:extLst>
              </a:tr>
              <a:tr h="287325">
                <a:tc>
                  <a:txBody>
                    <a:bodyPr/>
                    <a:lstStyle/>
                    <a:p>
                      <a:pPr marL="0" marR="0" lvl="0" indent="0" algn="ctr"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5</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dirty="0">
                          <a:solidFill>
                            <a:srgbClr val="000000"/>
                          </a:solidFill>
                          <a:latin typeface="Calibri"/>
                          <a:ea typeface="Calibri"/>
                          <a:cs typeface="Calibri"/>
                          <a:sym typeface="Calibri"/>
                        </a:rPr>
                        <a:t> </a:t>
                      </a:r>
                      <a:r>
                        <a:rPr lang="tr-TR" sz="1200" b="1" i="0" u="none" dirty="0" smtClean="0">
                          <a:solidFill>
                            <a:srgbClr val="000000"/>
                          </a:solidFill>
                          <a:latin typeface="Calibri"/>
                          <a:ea typeface="Calibri"/>
                          <a:cs typeface="Calibri"/>
                          <a:sym typeface="Calibri"/>
                        </a:rPr>
                        <a:t>Serpil YALÇINKAYA</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Calibri"/>
                        <a:buNone/>
                      </a:pPr>
                      <a:r>
                        <a:rPr lang="en-US" sz="1200" b="0" i="0" u="none">
                          <a:solidFill>
                            <a:srgbClr val="000000"/>
                          </a:solidFill>
                          <a:latin typeface="Calibri"/>
                          <a:ea typeface="Calibri"/>
                          <a:cs typeface="Calibri"/>
                          <a:sym typeface="Calibri"/>
                        </a:rPr>
                        <a:t>Gönüllü Veli (Birden Fazla Gönüllü Veli Olabilir)</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15"/>
                  </a:ext>
                </a:extLst>
              </a:tr>
              <a:tr h="287325">
                <a:tc>
                  <a:txBody>
                    <a:bodyPr/>
                    <a:lstStyle/>
                    <a:p>
                      <a:pPr marL="0" marR="0" lvl="0" indent="0" algn="ctr" rtl="0">
                        <a:lnSpc>
                          <a:spcPct val="100000"/>
                        </a:lnSpc>
                        <a:spcBef>
                          <a:spcPts val="0"/>
                        </a:spcBef>
                        <a:spcAft>
                          <a:spcPts val="0"/>
                        </a:spcAft>
                        <a:buClr>
                          <a:srgbClr val="000000"/>
                        </a:buClr>
                        <a:buSzPts val="1200"/>
                        <a:buFont typeface="Calibri"/>
                        <a:buNone/>
                      </a:pP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6"/>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11"/>
          <p:cNvPicPr preferRelativeResize="0"/>
          <p:nvPr/>
        </p:nvPicPr>
        <p:blipFill rotWithShape="1">
          <a:blip r:embed="rId3">
            <a:alphaModFix/>
          </a:blip>
          <a:srcRect/>
          <a:stretch/>
        </p:blipFill>
        <p:spPr>
          <a:xfrm>
            <a:off x="927100" y="5578475"/>
            <a:ext cx="5759450" cy="4065587"/>
          </a:xfrm>
          <a:prstGeom prst="rect">
            <a:avLst/>
          </a:prstGeom>
          <a:noFill/>
          <a:ln>
            <a:noFill/>
          </a:ln>
        </p:spPr>
      </p:pic>
      <p:sp>
        <p:nvSpPr>
          <p:cNvPr id="635" name="Google Shape;635;p11"/>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4</a:t>
            </a:r>
            <a:endParaRPr/>
          </a:p>
        </p:txBody>
      </p:sp>
      <p:sp>
        <p:nvSpPr>
          <p:cNvPr id="636" name="Google Shape;636;p11"/>
          <p:cNvSpPr txBox="1"/>
          <p:nvPr/>
        </p:nvSpPr>
        <p:spPr>
          <a:xfrm>
            <a:off x="474662" y="960437"/>
            <a:ext cx="6621462" cy="4708525"/>
          </a:xfrm>
          <a:prstGeom prst="rect">
            <a:avLst/>
          </a:prstGeom>
          <a:noFill/>
          <a:ln>
            <a:noFill/>
          </a:ln>
        </p:spPr>
        <p:txBody>
          <a:bodyPr spcFirstLastPara="1" wrap="square" lIns="91425" tIns="45700" rIns="91425" bIns="45700" anchor="t" anchorCtr="0">
            <a:spAutoFit/>
          </a:bodyPr>
          <a:lstStyle/>
          <a:p>
            <a:pPr marL="0" marR="0" lvl="0" indent="177800" algn="just" rtl="0">
              <a:lnSpc>
                <a:spcPct val="100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2024-2028 </a:t>
            </a:r>
            <a:r>
              <a:rPr lang="en-US" sz="1200" b="0" i="0" u="none" dirty="0" err="1">
                <a:solidFill>
                  <a:schemeClr val="dk1"/>
                </a:solidFill>
                <a:latin typeface="Times New Roman"/>
                <a:ea typeface="Times New Roman"/>
                <a:cs typeface="Times New Roman"/>
                <a:sym typeface="Times New Roman"/>
              </a:rPr>
              <a:t>dönemi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plan </a:t>
            </a:r>
            <a:r>
              <a:rPr lang="en-US" sz="1200" b="0" i="0" u="none" dirty="0" err="1">
                <a:solidFill>
                  <a:schemeClr val="dk1"/>
                </a:solidFill>
                <a:latin typeface="Times New Roman"/>
                <a:ea typeface="Times New Roman"/>
                <a:cs typeface="Times New Roman"/>
                <a:sym typeface="Times New Roman"/>
              </a:rPr>
              <a:t>hazırlanma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Geliştirme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Kurulu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Plan </a:t>
            </a:r>
            <a:r>
              <a:rPr lang="en-US" sz="1200" b="0" i="0" u="none" dirty="0" err="1">
                <a:solidFill>
                  <a:schemeClr val="dk1"/>
                </a:solidFill>
                <a:latin typeface="Times New Roman"/>
                <a:ea typeface="Times New Roman"/>
                <a:cs typeface="Times New Roman"/>
                <a:sym typeface="Times New Roman"/>
              </a:rPr>
              <a:t>Ekibi’nin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oluşturulması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başlamıştır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Ekip</a:t>
            </a:r>
            <a:r>
              <a:rPr lang="en-US" sz="1200" b="0" i="0" u="none" dirty="0">
                <a:solidFill>
                  <a:schemeClr val="dk1"/>
                </a:solidFill>
                <a:latin typeface="Times New Roman"/>
                <a:ea typeface="Times New Roman"/>
                <a:cs typeface="Times New Roman"/>
                <a:sym typeface="Times New Roman"/>
              </a:rPr>
              <a:t> tarafından </a:t>
            </a:r>
            <a:r>
              <a:rPr lang="en-US" sz="1200" b="0" i="0" u="none" dirty="0" err="1">
                <a:solidFill>
                  <a:schemeClr val="dk1"/>
                </a:solidFill>
                <a:latin typeface="Times New Roman"/>
                <a:ea typeface="Times New Roman"/>
                <a:cs typeface="Times New Roman"/>
                <a:sym typeface="Times New Roman"/>
              </a:rPr>
              <a:t>oluşturulan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takvimi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kapsamında</a:t>
            </a:r>
            <a:r>
              <a:rPr lang="en-US" sz="1200" b="0" i="0" u="none" dirty="0">
                <a:solidFill>
                  <a:schemeClr val="dk1"/>
                </a:solidFill>
                <a:latin typeface="Times New Roman"/>
                <a:ea typeface="Times New Roman"/>
                <a:cs typeface="Times New Roman"/>
                <a:sym typeface="Times New Roman"/>
              </a:rPr>
              <a:t> ilk </a:t>
            </a:r>
            <a:r>
              <a:rPr lang="en-US" sz="1200" b="0" i="0" u="none" dirty="0" err="1">
                <a:solidFill>
                  <a:schemeClr val="dk1"/>
                </a:solidFill>
                <a:latin typeface="Times New Roman"/>
                <a:ea typeface="Times New Roman"/>
                <a:cs typeface="Times New Roman"/>
                <a:sym typeface="Times New Roman"/>
              </a:rPr>
              <a:t>aşamada</a:t>
            </a:r>
            <a:r>
              <a:rPr lang="en-US" sz="1200" b="0" i="0" u="none" dirty="0">
                <a:solidFill>
                  <a:schemeClr val="dk1"/>
                </a:solidFill>
                <a:latin typeface="Times New Roman"/>
                <a:ea typeface="Times New Roman"/>
                <a:cs typeface="Times New Roman"/>
                <a:sym typeface="Times New Roman"/>
              </a:rPr>
              <a:t> durum </a:t>
            </a:r>
            <a:r>
              <a:rPr lang="en-US" sz="1200" b="0" i="0" u="none" dirty="0" err="1">
                <a:solidFill>
                  <a:schemeClr val="dk1"/>
                </a:solidFill>
                <a:latin typeface="Times New Roman"/>
                <a:ea typeface="Times New Roman"/>
                <a:cs typeface="Times New Roman"/>
                <a:sym typeface="Times New Roman"/>
              </a:rPr>
              <a:t>analizi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yapılmış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durum </a:t>
            </a:r>
            <a:r>
              <a:rPr lang="en-US" sz="1200" b="0" i="0" u="none" dirty="0" err="1">
                <a:solidFill>
                  <a:schemeClr val="dk1"/>
                </a:solidFill>
                <a:latin typeface="Times New Roman"/>
                <a:ea typeface="Times New Roman"/>
                <a:cs typeface="Times New Roman"/>
                <a:sym typeface="Times New Roman"/>
              </a:rPr>
              <a:t>analizi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aşamasında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paydaşlarımızın</a:t>
            </a:r>
            <a:r>
              <a:rPr lang="en-US" sz="1200" b="0" i="0" u="none" dirty="0">
                <a:solidFill>
                  <a:schemeClr val="dk1"/>
                </a:solidFill>
                <a:latin typeface="Times New Roman"/>
                <a:ea typeface="Times New Roman"/>
                <a:cs typeface="Times New Roman"/>
                <a:sym typeface="Times New Roman"/>
              </a:rPr>
              <a:t> plan </a:t>
            </a:r>
            <a:r>
              <a:rPr lang="en-US" sz="1200" b="0" i="0" u="none" dirty="0" err="1">
                <a:solidFill>
                  <a:schemeClr val="dk1"/>
                </a:solidFill>
                <a:latin typeface="Times New Roman"/>
                <a:ea typeface="Times New Roman"/>
                <a:cs typeface="Times New Roman"/>
                <a:sym typeface="Times New Roman"/>
              </a:rPr>
              <a:t>sürecine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aktif</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katılımını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sağlamak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paydaş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anketi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toplantı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görüşmeler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yapılmıştır</a:t>
            </a:r>
            <a:r>
              <a:rPr lang="en-US" sz="1200" b="0" i="0" u="none" dirty="0">
                <a:solidFill>
                  <a:schemeClr val="dk1"/>
                </a:solidFill>
                <a:latin typeface="Times New Roman"/>
                <a:ea typeface="Times New Roman"/>
                <a:cs typeface="Times New Roman"/>
                <a:sym typeface="Times New Roman"/>
              </a:rPr>
              <a:t>. Durum </a:t>
            </a:r>
            <a:r>
              <a:rPr lang="en-US" sz="1200" b="0" i="0" u="none" dirty="0" err="1">
                <a:solidFill>
                  <a:schemeClr val="dk1"/>
                </a:solidFill>
                <a:latin typeface="Times New Roman"/>
                <a:ea typeface="Times New Roman"/>
                <a:cs typeface="Times New Roman"/>
                <a:sym typeface="Times New Roman"/>
              </a:rPr>
              <a:t>analizinin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ardından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geleceğe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yönelim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bölümüne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geçilerek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okulumuzun</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kurumumuzun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amaç</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hedef</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gösterge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belirlenmiştir</a:t>
            </a:r>
            <a:r>
              <a:rPr lang="en-US" sz="1200" b="0" i="0" u="none" dirty="0">
                <a:solidFill>
                  <a:schemeClr val="dk1"/>
                </a:solidFill>
                <a:latin typeface="Times New Roman"/>
                <a:ea typeface="Times New Roman"/>
                <a:cs typeface="Times New Roman"/>
                <a:sym typeface="Times New Roman"/>
              </a:rPr>
              <a:t>.</a:t>
            </a:r>
            <a:endParaRPr dirty="0"/>
          </a:p>
          <a:p>
            <a:pPr marL="0" marR="0" lvl="0" indent="177800" algn="just" rtl="0">
              <a:lnSpc>
                <a:spcPct val="100000"/>
              </a:lnSpc>
              <a:spcBef>
                <a:spcPts val="0"/>
              </a:spcBef>
              <a:spcAft>
                <a:spcPts val="0"/>
              </a:spcAft>
              <a:buClr>
                <a:schemeClr val="dk1"/>
              </a:buClr>
              <a:buSzPts val="1200"/>
              <a:buFont typeface="Calibri"/>
              <a:buNone/>
            </a:pPr>
            <a:endParaRPr sz="1200" b="0" i="0" u="none" dirty="0">
              <a:solidFill>
                <a:schemeClr val="dk1"/>
              </a:solidFill>
              <a:latin typeface="Times New Roman"/>
              <a:ea typeface="Times New Roman"/>
              <a:cs typeface="Times New Roman"/>
              <a:sym typeface="Times New Roman"/>
            </a:endParaRPr>
          </a:p>
          <a:p>
            <a:pPr marL="0" marR="0" lvl="0" indent="177800" algn="just" rtl="0">
              <a:lnSpc>
                <a:spcPct val="100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5018 </a:t>
            </a:r>
            <a:r>
              <a:rPr lang="en-US" sz="1200" b="0" i="0" u="none" dirty="0" err="1">
                <a:solidFill>
                  <a:schemeClr val="dk1"/>
                </a:solidFill>
                <a:latin typeface="Times New Roman"/>
                <a:ea typeface="Times New Roman"/>
                <a:cs typeface="Times New Roman"/>
                <a:sym typeface="Times New Roman"/>
              </a:rPr>
              <a:t>sayılı</a:t>
            </a:r>
            <a:r>
              <a:rPr lang="en-US" sz="1200" b="0" i="0" u="none" dirty="0">
                <a:solidFill>
                  <a:schemeClr val="dk1"/>
                </a:solidFill>
                <a:latin typeface="Times New Roman"/>
                <a:ea typeface="Times New Roman"/>
                <a:cs typeface="Times New Roman"/>
                <a:sym typeface="Times New Roman"/>
              </a:rPr>
              <a:t> Kamu Mali </a:t>
            </a:r>
            <a:r>
              <a:rPr lang="en-US" sz="1200" b="0" i="0" u="none" dirty="0" err="1">
                <a:solidFill>
                  <a:schemeClr val="dk1"/>
                </a:solidFill>
                <a:latin typeface="Times New Roman"/>
                <a:ea typeface="Times New Roman"/>
                <a:cs typeface="Times New Roman"/>
                <a:sym typeface="Times New Roman"/>
              </a:rPr>
              <a:t>Yönetimi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Kontrol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Kanunu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kamu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idarelerinin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kalkınma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ulusal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programlar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ilgili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mevzuat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benimsedikleri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temel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ilkeler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çerçevesinde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geleceğe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ilişkin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misyon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vizyonlarını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oluşturmaları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amaçlar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ölçülebilir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hedefler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belirlemeleri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performanslarını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önceden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belirlenmiş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göstergeler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doğrultusunda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ölçmeleri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süreçleri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izleyip</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değerlendirmeleri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amacıyla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katılımcı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yöntemlerle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plan </a:t>
            </a:r>
            <a:r>
              <a:rPr lang="en-US" sz="1200" b="0" i="0" u="none" dirty="0" err="1">
                <a:solidFill>
                  <a:schemeClr val="dk1"/>
                </a:solidFill>
                <a:latin typeface="Times New Roman"/>
                <a:ea typeface="Times New Roman"/>
                <a:cs typeface="Times New Roman"/>
                <a:sym typeface="Times New Roman"/>
              </a:rPr>
              <a:t>hazırlamalarını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zorunlu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kılmıştır</a:t>
            </a:r>
            <a:r>
              <a:rPr lang="en-US" sz="1200" b="0" i="0" u="none" dirty="0">
                <a:solidFill>
                  <a:schemeClr val="dk1"/>
                </a:solidFill>
                <a:latin typeface="Times New Roman"/>
                <a:ea typeface="Times New Roman"/>
                <a:cs typeface="Times New Roman"/>
                <a:sym typeface="Times New Roman"/>
              </a:rPr>
              <a:t>.</a:t>
            </a:r>
            <a:endParaRPr dirty="0"/>
          </a:p>
          <a:p>
            <a:pPr marL="0" marR="0" lvl="0" indent="177800" algn="just" rtl="0">
              <a:lnSpc>
                <a:spcPct val="100000"/>
              </a:lnSpc>
              <a:spcBef>
                <a:spcPts val="0"/>
              </a:spcBef>
              <a:spcAft>
                <a:spcPts val="0"/>
              </a:spcAft>
              <a:buClr>
                <a:schemeClr val="dk1"/>
              </a:buClr>
              <a:buSzPts val="1200"/>
              <a:buFont typeface="Calibri"/>
              <a:buNone/>
            </a:pPr>
            <a:endParaRPr sz="1200" b="0" i="0" u="none" dirty="0">
              <a:solidFill>
                <a:schemeClr val="dk1"/>
              </a:solidFill>
              <a:latin typeface="Times New Roman"/>
              <a:ea typeface="Times New Roman"/>
              <a:cs typeface="Times New Roman"/>
              <a:sym typeface="Times New Roman"/>
            </a:endParaRPr>
          </a:p>
          <a:p>
            <a:pPr marL="0" marR="0" lvl="0" indent="17780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Cumhurbaşkanlığı</a:t>
            </a:r>
            <a:r>
              <a:rPr lang="en-US" sz="1200" b="0" i="0" u="none" dirty="0">
                <a:solidFill>
                  <a:schemeClr val="dk1"/>
                </a:solidFill>
                <a:latin typeface="Times New Roman"/>
                <a:ea typeface="Times New Roman"/>
                <a:cs typeface="Times New Roman"/>
                <a:sym typeface="Times New Roman"/>
              </a:rPr>
              <a:t> tarafından </a:t>
            </a:r>
            <a:r>
              <a:rPr lang="en-US" sz="1200" b="0" i="0" u="none" dirty="0" err="1">
                <a:solidFill>
                  <a:schemeClr val="dk1"/>
                </a:solidFill>
                <a:latin typeface="Times New Roman"/>
                <a:ea typeface="Times New Roman"/>
                <a:cs typeface="Times New Roman"/>
                <a:sym typeface="Times New Roman"/>
              </a:rPr>
              <a:t>belirlenen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politikalar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programlar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ilgili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mevzuat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benimsedikleri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temel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ilkeler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çerçevesinde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Bakanlığımız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merkez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teşkilatı</a:t>
            </a:r>
            <a:r>
              <a:rPr lang="en-US" sz="1200" b="0" i="0" u="none" dirty="0">
                <a:solidFill>
                  <a:schemeClr val="dk1"/>
                </a:solidFill>
                <a:latin typeface="Times New Roman"/>
                <a:ea typeface="Times New Roman"/>
                <a:cs typeface="Times New Roman"/>
                <a:sym typeface="Times New Roman"/>
              </a:rPr>
              <a:t>, il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ilçe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millî</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müdürlüklerimiz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kurumlarımız</a:t>
            </a:r>
            <a:r>
              <a:rPr lang="en-US" sz="1200" b="0" i="0" u="none" dirty="0">
                <a:solidFill>
                  <a:schemeClr val="dk1"/>
                </a:solidFill>
                <a:latin typeface="Times New Roman"/>
                <a:ea typeface="Times New Roman"/>
                <a:cs typeface="Times New Roman"/>
                <a:sym typeface="Times New Roman"/>
              </a:rPr>
              <a:t> 2024-2028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planlarını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oluşturacaklardır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Millî</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Bakanlığı</a:t>
            </a:r>
            <a:r>
              <a:rPr lang="en-US" sz="1200" b="0" i="0" u="none" dirty="0">
                <a:solidFill>
                  <a:schemeClr val="dk1"/>
                </a:solidFill>
                <a:latin typeface="Times New Roman"/>
                <a:ea typeface="Times New Roman"/>
                <a:cs typeface="Times New Roman"/>
                <a:sym typeface="Times New Roman"/>
              </a:rPr>
              <a:t> 2022/21 </a:t>
            </a:r>
            <a:r>
              <a:rPr lang="en-US" sz="1200" b="0" i="0" u="none" dirty="0" err="1">
                <a:solidFill>
                  <a:schemeClr val="dk1"/>
                </a:solidFill>
                <a:latin typeface="Times New Roman"/>
                <a:ea typeface="Times New Roman"/>
                <a:cs typeface="Times New Roman"/>
                <a:sym typeface="Times New Roman"/>
              </a:rPr>
              <a:t>sayılı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genelgesi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Millî</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Bakanlığı</a:t>
            </a:r>
            <a:r>
              <a:rPr lang="en-US" sz="1200" b="0" i="0" u="none" dirty="0">
                <a:solidFill>
                  <a:schemeClr val="dk1"/>
                </a:solidFill>
                <a:latin typeface="Times New Roman"/>
                <a:ea typeface="Times New Roman"/>
                <a:cs typeface="Times New Roman"/>
                <a:sym typeface="Times New Roman"/>
              </a:rPr>
              <a:t> 2024-2028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Plan </a:t>
            </a:r>
            <a:r>
              <a:rPr lang="en-US" sz="1200" b="0" i="0" u="none" dirty="0" err="1">
                <a:solidFill>
                  <a:schemeClr val="dk1"/>
                </a:solidFill>
                <a:latin typeface="Times New Roman"/>
                <a:ea typeface="Times New Roman"/>
                <a:cs typeface="Times New Roman"/>
                <a:sym typeface="Times New Roman"/>
              </a:rPr>
              <a:t>Hazırlık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Programı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uygun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2024-2028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planlarının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hazırlanması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istenmiştir</a:t>
            </a:r>
            <a:r>
              <a:rPr lang="en-US" sz="1200" b="0" i="0" u="none" dirty="0">
                <a:solidFill>
                  <a:schemeClr val="dk1"/>
                </a:solidFill>
                <a:latin typeface="Times New Roman"/>
                <a:ea typeface="Times New Roman"/>
                <a:cs typeface="Times New Roman"/>
                <a:sym typeface="Times New Roman"/>
              </a:rPr>
              <a:t>. Bu </a:t>
            </a:r>
            <a:r>
              <a:rPr lang="en-US" sz="1200" b="0" i="0" u="none" dirty="0" err="1">
                <a:solidFill>
                  <a:schemeClr val="dk1"/>
                </a:solidFill>
                <a:latin typeface="Times New Roman"/>
                <a:ea typeface="Times New Roman"/>
                <a:cs typeface="Times New Roman"/>
                <a:sym typeface="Times New Roman"/>
              </a:rPr>
              <a:t>süreçte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çalışanların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aktif</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katılım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katkılarının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gerekliliği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personele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duyurulmuştur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Çalışmalar</a:t>
            </a:r>
            <a:r>
              <a:rPr lang="en-US" sz="1200" b="0" i="0" u="none" dirty="0">
                <a:solidFill>
                  <a:schemeClr val="dk1"/>
                </a:solidFill>
                <a:latin typeface="Times New Roman"/>
                <a:ea typeface="Times New Roman"/>
                <a:cs typeface="Times New Roman"/>
                <a:sym typeface="Times New Roman"/>
              </a:rPr>
              <a:t>, "Kamu </a:t>
            </a:r>
            <a:r>
              <a:rPr lang="en-US" sz="1200" b="0" i="0" u="none" dirty="0" err="1">
                <a:solidFill>
                  <a:schemeClr val="dk1"/>
                </a:solidFill>
                <a:latin typeface="Times New Roman"/>
                <a:ea typeface="Times New Roman"/>
                <a:cs typeface="Times New Roman"/>
                <a:sym typeface="Times New Roman"/>
              </a:rPr>
              <a:t>İdareleri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İçin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Planlama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Kılavuzu"nda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ortaya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konulan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süreç</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model </a:t>
            </a:r>
            <a:r>
              <a:rPr lang="en-US" sz="1200" b="0" i="0" u="none" dirty="0" err="1">
                <a:solidFill>
                  <a:schemeClr val="dk1"/>
                </a:solidFill>
                <a:latin typeface="Times New Roman"/>
                <a:ea typeface="Times New Roman"/>
                <a:cs typeface="Times New Roman"/>
                <a:sym typeface="Times New Roman"/>
              </a:rPr>
              <a:t>önerilerine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uygun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yürütülmüştür</a:t>
            </a:r>
            <a:r>
              <a:rPr lang="en-US" sz="1200" b="0" i="0" u="none" dirty="0">
                <a:solidFill>
                  <a:schemeClr val="dk1"/>
                </a:solidFill>
                <a:latin typeface="Times New Roman"/>
                <a:ea typeface="Times New Roman"/>
                <a:cs typeface="Times New Roman"/>
                <a:sym typeface="Times New Roman"/>
              </a:rPr>
              <a:t>. Bu </a:t>
            </a:r>
            <a:r>
              <a:rPr lang="en-US" sz="1200" b="0" i="0" u="none" dirty="0" err="1">
                <a:solidFill>
                  <a:schemeClr val="dk1"/>
                </a:solidFill>
                <a:latin typeface="Times New Roman"/>
                <a:ea typeface="Times New Roman"/>
                <a:cs typeface="Times New Roman"/>
                <a:sym typeface="Times New Roman"/>
              </a:rPr>
              <a:t>çerçevede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plan </a:t>
            </a:r>
            <a:r>
              <a:rPr lang="en-US" sz="1200" b="0" i="0" u="none" dirty="0" err="1">
                <a:solidFill>
                  <a:schemeClr val="dk1"/>
                </a:solidFill>
                <a:latin typeface="Times New Roman"/>
                <a:ea typeface="Times New Roman"/>
                <a:cs typeface="Times New Roman"/>
                <a:sym typeface="Times New Roman"/>
              </a:rPr>
              <a:t>çalışmalarını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yürütmek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Ekiplerin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oluşturulmasını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takiben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hazırlık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çalışmalarına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ilişkin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ilkeler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esaslar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izlenecek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yöntem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süreç</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takvimine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ilişkin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ayrıntılar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kararlaştırılmış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doğrultuda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Plan </a:t>
            </a:r>
            <a:r>
              <a:rPr lang="en-US" sz="1200" b="0" i="0" u="none" dirty="0" err="1">
                <a:solidFill>
                  <a:schemeClr val="dk1"/>
                </a:solidFill>
                <a:latin typeface="Times New Roman"/>
                <a:ea typeface="Times New Roman"/>
                <a:cs typeface="Times New Roman"/>
                <a:sym typeface="Times New Roman"/>
              </a:rPr>
              <a:t>çalışmaları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yürütülmüştür</a:t>
            </a:r>
            <a:r>
              <a:rPr lang="en-US" sz="1200" b="0" i="0" u="none" dirty="0">
                <a:solidFill>
                  <a:schemeClr val="dk1"/>
                </a:solidFill>
                <a:latin typeface="Times New Roman"/>
                <a:ea typeface="Times New Roman"/>
                <a:cs typeface="Times New Roman"/>
                <a:sym typeface="Times New Roman"/>
              </a:rPr>
              <a:t>. 2024-2028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Planının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amaç</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hedef</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stratejilerine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dayanak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teşkil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edecek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tespitler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ihtiyaçları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belirlemek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için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hazırlık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programı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çerçevesinde</a:t>
            </a:r>
            <a:r>
              <a:rPr lang="en-US" sz="1200" b="0" i="0" u="none" dirty="0">
                <a:solidFill>
                  <a:schemeClr val="dk1"/>
                </a:solidFill>
                <a:latin typeface="Times New Roman"/>
                <a:ea typeface="Times New Roman"/>
                <a:cs typeface="Times New Roman"/>
                <a:sym typeface="Times New Roman"/>
              </a:rPr>
              <a:t> durum </a:t>
            </a:r>
            <a:r>
              <a:rPr lang="en-US" sz="1200" b="0" i="0" u="none" dirty="0" err="1">
                <a:solidFill>
                  <a:schemeClr val="dk1"/>
                </a:solidFill>
                <a:latin typeface="Times New Roman"/>
                <a:ea typeface="Times New Roman"/>
                <a:cs typeface="Times New Roman"/>
                <a:sym typeface="Times New Roman"/>
              </a:rPr>
              <a:t>analizi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yapılmıştır</a:t>
            </a:r>
            <a:r>
              <a:rPr lang="en-US" sz="1200" b="0" i="0" u="none" dirty="0">
                <a:solidFill>
                  <a:schemeClr val="dk1"/>
                </a:solidFill>
                <a:latin typeface="Times New Roman"/>
                <a:ea typeface="Times New Roman"/>
                <a:cs typeface="Times New Roman"/>
                <a:sym typeface="Times New Roman"/>
              </a:rPr>
              <a:t>.</a:t>
            </a:r>
            <a:endParaRPr dirty="0"/>
          </a:p>
        </p:txBody>
      </p:sp>
      <p:grpSp>
        <p:nvGrpSpPr>
          <p:cNvPr id="637" name="Google Shape;637;p11"/>
          <p:cNvGrpSpPr/>
          <p:nvPr/>
        </p:nvGrpSpPr>
        <p:grpSpPr>
          <a:xfrm>
            <a:off x="488950" y="428625"/>
            <a:ext cx="6638925" cy="376237"/>
            <a:chOff x="542115" y="3383314"/>
            <a:chExt cx="5975601" cy="285751"/>
          </a:xfrm>
        </p:grpSpPr>
        <p:sp>
          <p:nvSpPr>
            <p:cNvPr id="638" name="Google Shape;638;p11"/>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Planlama Süreci</a:t>
              </a:r>
              <a:endParaRPr/>
            </a:p>
          </p:txBody>
        </p:sp>
        <p:sp>
          <p:nvSpPr>
            <p:cNvPr id="639" name="Google Shape;639;p11"/>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1.2.</a:t>
              </a:r>
              <a:endParaRPr/>
            </a:p>
          </p:txBody>
        </p:sp>
      </p:grpSp>
      <p:sp>
        <p:nvSpPr>
          <p:cNvPr id="640" name="Google Shape;640;p11"/>
          <p:cNvSpPr txBox="1"/>
          <p:nvPr/>
        </p:nvSpPr>
        <p:spPr>
          <a:xfrm>
            <a:off x="452437" y="5937250"/>
            <a:ext cx="66436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Plan Oluşum Şeması</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2"/>
          <p:cNvSpPr txBox="1"/>
          <p:nvPr/>
        </p:nvSpPr>
        <p:spPr>
          <a:xfrm>
            <a:off x="530225" y="633412"/>
            <a:ext cx="6553200" cy="890587"/>
          </a:xfrm>
          <a:prstGeom prst="rect">
            <a:avLst/>
          </a:prstGeom>
          <a:noFill/>
          <a:ln>
            <a:noFill/>
          </a:ln>
        </p:spPr>
        <p:txBody>
          <a:bodyPr spcFirstLastPara="1" wrap="square" lIns="91075" tIns="45550" rIns="91075" bIns="45550" anchor="t" anchorCtr="0">
            <a:spAutoFit/>
          </a:bodyPr>
          <a:lstStyle/>
          <a:p>
            <a:pPr marL="0" marR="0" lvl="0" indent="0" algn="just" rtl="0">
              <a:lnSpc>
                <a:spcPct val="15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Stratejik yönetim sürecinin tamamını içerecek şekilde stratejik plan hazırlık süreci, durum analizi, geleceğe bakış, strateji geliştirme, eylem planları, izleme ve değerlendirme, stratejik planın güncellenmesi ve stratejik planın sunulması bölümlerinden oluşmaktadır.</a:t>
            </a:r>
            <a:endParaRPr/>
          </a:p>
        </p:txBody>
      </p:sp>
      <p:sp>
        <p:nvSpPr>
          <p:cNvPr id="646" name="Google Shape;646;p12"/>
          <p:cNvSpPr txBox="1"/>
          <p:nvPr/>
        </p:nvSpPr>
        <p:spPr>
          <a:xfrm>
            <a:off x="454025" y="1792287"/>
            <a:ext cx="5319712" cy="101441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Planın sahiplenilmesi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Planlama sürecinin organizasyonu</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İhtiyaçların tespiti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Zaman planı</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Hazırlık programı</a:t>
            </a:r>
            <a:endParaRPr/>
          </a:p>
        </p:txBody>
      </p:sp>
      <p:cxnSp>
        <p:nvCxnSpPr>
          <p:cNvPr id="647" name="Google Shape;647;p12"/>
          <p:cNvCxnSpPr/>
          <p:nvPr/>
        </p:nvCxnSpPr>
        <p:spPr>
          <a:xfrm>
            <a:off x="530225" y="1625600"/>
            <a:ext cx="6473825" cy="0"/>
          </a:xfrm>
          <a:prstGeom prst="straightConnector1">
            <a:avLst/>
          </a:prstGeom>
          <a:noFill/>
          <a:ln w="57150" cap="flat" cmpd="sng">
            <a:solidFill>
              <a:srgbClr val="000000"/>
            </a:solidFill>
            <a:prstDash val="solid"/>
            <a:miter lim="800000"/>
            <a:headEnd type="none" w="med" len="med"/>
            <a:tailEnd type="none" w="med" len="med"/>
          </a:ln>
        </p:spPr>
      </p:cxnSp>
      <p:cxnSp>
        <p:nvCxnSpPr>
          <p:cNvPr id="648" name="Google Shape;648;p12"/>
          <p:cNvCxnSpPr/>
          <p:nvPr/>
        </p:nvCxnSpPr>
        <p:spPr>
          <a:xfrm>
            <a:off x="530225" y="2822575"/>
            <a:ext cx="6473825" cy="0"/>
          </a:xfrm>
          <a:prstGeom prst="straightConnector1">
            <a:avLst/>
          </a:prstGeom>
          <a:noFill/>
          <a:ln w="57150" cap="flat" cmpd="sng">
            <a:solidFill>
              <a:srgbClr val="000000"/>
            </a:solidFill>
            <a:prstDash val="solid"/>
            <a:miter lim="800000"/>
            <a:headEnd type="none" w="med" len="med"/>
            <a:tailEnd type="none" w="med" len="med"/>
          </a:ln>
        </p:spPr>
      </p:cxnSp>
      <p:sp>
        <p:nvSpPr>
          <p:cNvPr id="649" name="Google Shape;649;p12"/>
          <p:cNvSpPr txBox="1"/>
          <p:nvPr/>
        </p:nvSpPr>
        <p:spPr>
          <a:xfrm>
            <a:off x="454025" y="2895600"/>
            <a:ext cx="5319712" cy="19399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Kurumsal tarihçe</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Uygulanmakta olan stratejik planın </a:t>
            </a:r>
            <a:endParaRPr/>
          </a:p>
          <a:p>
            <a:pPr marL="342900" marR="0" lvl="0" indent="-342900" algn="l" rtl="0">
              <a:lnSpc>
                <a:spcPct val="100000"/>
              </a:lnSpc>
              <a:spcBef>
                <a:spcPts val="0"/>
              </a:spcBef>
              <a:spcAft>
                <a:spcPts val="0"/>
              </a:spcAft>
              <a:buClr>
                <a:schemeClr val="dk1"/>
              </a:buClr>
              <a:buSzPts val="1200"/>
              <a:buFont typeface="Calibri"/>
              <a:buNone/>
            </a:pPr>
            <a:r>
              <a:rPr lang="en-US" sz="1200" b="0" i="0" u="none">
                <a:solidFill>
                  <a:schemeClr val="dk1"/>
                </a:solidFill>
                <a:latin typeface="Calibri"/>
                <a:ea typeface="Calibri"/>
                <a:cs typeface="Calibri"/>
                <a:sym typeface="Calibri"/>
              </a:rPr>
              <a:t>          değerlendirilmesi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Mevzuat analizi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Üst politika belgeleri analizi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Faaliyet alanları ile ürün ve hizmetlerin</a:t>
            </a:r>
            <a:endParaRPr/>
          </a:p>
          <a:p>
            <a:pPr marL="342900" marR="0" lvl="0" indent="-342900" algn="l" rtl="0">
              <a:lnSpc>
                <a:spcPct val="100000"/>
              </a:lnSpc>
              <a:spcBef>
                <a:spcPts val="0"/>
              </a:spcBef>
              <a:spcAft>
                <a:spcPts val="0"/>
              </a:spcAft>
              <a:buClr>
                <a:schemeClr val="dk1"/>
              </a:buClr>
              <a:buSzPts val="1200"/>
              <a:buFont typeface="Calibri"/>
              <a:buNone/>
            </a:pPr>
            <a:r>
              <a:rPr lang="en-US" sz="1200" b="0" i="0" u="none">
                <a:solidFill>
                  <a:schemeClr val="dk1"/>
                </a:solidFill>
                <a:latin typeface="Calibri"/>
                <a:ea typeface="Calibri"/>
                <a:cs typeface="Calibri"/>
                <a:sym typeface="Calibri"/>
              </a:rPr>
              <a:t>          belirlenmesi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Paydaş analizi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Kuruluş içi analiz</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GZFT analizi</a:t>
            </a:r>
            <a:endParaRPr/>
          </a:p>
        </p:txBody>
      </p:sp>
      <p:cxnSp>
        <p:nvCxnSpPr>
          <p:cNvPr id="650" name="Google Shape;650;p12"/>
          <p:cNvCxnSpPr/>
          <p:nvPr/>
        </p:nvCxnSpPr>
        <p:spPr>
          <a:xfrm>
            <a:off x="530225" y="4818062"/>
            <a:ext cx="6473825" cy="0"/>
          </a:xfrm>
          <a:prstGeom prst="straightConnector1">
            <a:avLst/>
          </a:prstGeom>
          <a:noFill/>
          <a:ln w="57150" cap="flat" cmpd="sng">
            <a:solidFill>
              <a:srgbClr val="000000"/>
            </a:solidFill>
            <a:prstDash val="solid"/>
            <a:miter lim="800000"/>
            <a:headEnd type="none" w="med" len="med"/>
            <a:tailEnd type="none" w="med" len="med"/>
          </a:ln>
        </p:spPr>
      </p:cxnSp>
      <p:sp>
        <p:nvSpPr>
          <p:cNvPr id="651" name="Google Shape;651;p12"/>
          <p:cNvSpPr txBox="1"/>
          <p:nvPr/>
        </p:nvSpPr>
        <p:spPr>
          <a:xfrm>
            <a:off x="454025" y="4902200"/>
            <a:ext cx="5319712" cy="64611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Misyon</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Vizyon</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Temel değerler</a:t>
            </a:r>
            <a:endParaRPr/>
          </a:p>
        </p:txBody>
      </p:sp>
      <p:cxnSp>
        <p:nvCxnSpPr>
          <p:cNvPr id="652" name="Google Shape;652;p12"/>
          <p:cNvCxnSpPr/>
          <p:nvPr/>
        </p:nvCxnSpPr>
        <p:spPr>
          <a:xfrm>
            <a:off x="530225" y="5662612"/>
            <a:ext cx="4824412" cy="0"/>
          </a:xfrm>
          <a:prstGeom prst="straightConnector1">
            <a:avLst/>
          </a:prstGeom>
          <a:noFill/>
          <a:ln w="57150" cap="flat" cmpd="sng">
            <a:solidFill>
              <a:srgbClr val="000000"/>
            </a:solidFill>
            <a:prstDash val="solid"/>
            <a:miter lim="800000"/>
            <a:headEnd type="none" w="med" len="med"/>
            <a:tailEnd type="none" w="med" len="med"/>
          </a:ln>
        </p:spPr>
      </p:cxnSp>
      <p:sp>
        <p:nvSpPr>
          <p:cNvPr id="653" name="Google Shape;653;p12"/>
          <p:cNvSpPr txBox="1"/>
          <p:nvPr/>
        </p:nvSpPr>
        <p:spPr>
          <a:xfrm>
            <a:off x="454025" y="5748337"/>
            <a:ext cx="5319712" cy="83185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Amaçlar</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Hedefler</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Performans göstergeleri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Stratejiler</a:t>
            </a:r>
            <a:endParaRPr/>
          </a:p>
        </p:txBody>
      </p:sp>
      <p:cxnSp>
        <p:nvCxnSpPr>
          <p:cNvPr id="654" name="Google Shape;654;p12"/>
          <p:cNvCxnSpPr/>
          <p:nvPr/>
        </p:nvCxnSpPr>
        <p:spPr>
          <a:xfrm>
            <a:off x="530225" y="6653212"/>
            <a:ext cx="6473825" cy="0"/>
          </a:xfrm>
          <a:prstGeom prst="straightConnector1">
            <a:avLst/>
          </a:prstGeom>
          <a:noFill/>
          <a:ln w="57150" cap="flat" cmpd="sng">
            <a:solidFill>
              <a:srgbClr val="000000"/>
            </a:solidFill>
            <a:prstDash val="solid"/>
            <a:miter lim="800000"/>
            <a:headEnd type="none" w="med" len="med"/>
            <a:tailEnd type="none" w="med" len="med"/>
          </a:ln>
        </p:spPr>
      </p:cxnSp>
      <p:sp>
        <p:nvSpPr>
          <p:cNvPr id="655" name="Google Shape;655;p12"/>
          <p:cNvSpPr txBox="1"/>
          <p:nvPr/>
        </p:nvSpPr>
        <p:spPr>
          <a:xfrm>
            <a:off x="454025" y="6757987"/>
            <a:ext cx="5319712" cy="46196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Faaliyetler</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Sorumlular</a:t>
            </a:r>
            <a:endParaRPr/>
          </a:p>
        </p:txBody>
      </p:sp>
      <p:cxnSp>
        <p:nvCxnSpPr>
          <p:cNvPr id="656" name="Google Shape;656;p12"/>
          <p:cNvCxnSpPr/>
          <p:nvPr/>
        </p:nvCxnSpPr>
        <p:spPr>
          <a:xfrm>
            <a:off x="530225" y="7361237"/>
            <a:ext cx="4824412" cy="0"/>
          </a:xfrm>
          <a:prstGeom prst="straightConnector1">
            <a:avLst/>
          </a:prstGeom>
          <a:noFill/>
          <a:ln w="57150" cap="flat" cmpd="sng">
            <a:solidFill>
              <a:srgbClr val="000000"/>
            </a:solidFill>
            <a:prstDash val="solid"/>
            <a:miter lim="800000"/>
            <a:headEnd type="none" w="med" len="med"/>
            <a:tailEnd type="none" w="med" len="med"/>
          </a:ln>
        </p:spPr>
      </p:cxnSp>
      <p:sp>
        <p:nvSpPr>
          <p:cNvPr id="657" name="Google Shape;657;p12"/>
          <p:cNvSpPr txBox="1"/>
          <p:nvPr/>
        </p:nvSpPr>
        <p:spPr>
          <a:xfrm>
            <a:off x="454025" y="7515225"/>
            <a:ext cx="5319712" cy="120173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Performans hedefleri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Performans göstergeleri</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Faaliyetler</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Projeler</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Maliyetlendirme</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Bütçeleme</a:t>
            </a:r>
            <a:endParaRPr/>
          </a:p>
        </p:txBody>
      </p:sp>
      <p:cxnSp>
        <p:nvCxnSpPr>
          <p:cNvPr id="658" name="Google Shape;658;p12"/>
          <p:cNvCxnSpPr/>
          <p:nvPr/>
        </p:nvCxnSpPr>
        <p:spPr>
          <a:xfrm>
            <a:off x="530225" y="8845550"/>
            <a:ext cx="6473825" cy="0"/>
          </a:xfrm>
          <a:prstGeom prst="straightConnector1">
            <a:avLst/>
          </a:prstGeom>
          <a:noFill/>
          <a:ln w="57150" cap="flat" cmpd="sng">
            <a:solidFill>
              <a:srgbClr val="000000"/>
            </a:solidFill>
            <a:prstDash val="solid"/>
            <a:miter lim="800000"/>
            <a:headEnd type="none" w="med" len="med"/>
            <a:tailEnd type="none" w="med" len="med"/>
          </a:ln>
        </p:spPr>
      </p:cxnSp>
      <p:sp>
        <p:nvSpPr>
          <p:cNvPr id="659" name="Google Shape;659;p12"/>
          <p:cNvSpPr txBox="1"/>
          <p:nvPr/>
        </p:nvSpPr>
        <p:spPr>
          <a:xfrm>
            <a:off x="454025" y="8974137"/>
            <a:ext cx="5319712" cy="1016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Stratejik plan izleme raporu</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Stratejik plan değerlendirme raporu</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Stratejik plan gerçekleşme raporu</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Faaliyet raporu</a:t>
            </a:r>
            <a:endParaRPr/>
          </a:p>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Calibri"/>
                <a:ea typeface="Calibri"/>
                <a:cs typeface="Calibri"/>
                <a:sym typeface="Calibri"/>
              </a:rPr>
              <a:t>İç denetim</a:t>
            </a:r>
            <a:endParaRPr/>
          </a:p>
        </p:txBody>
      </p:sp>
      <p:sp>
        <p:nvSpPr>
          <p:cNvPr id="660" name="Google Shape;660;p12"/>
          <p:cNvSpPr txBox="1"/>
          <p:nvPr/>
        </p:nvSpPr>
        <p:spPr>
          <a:xfrm>
            <a:off x="3560762" y="1930400"/>
            <a:ext cx="1839912"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1400"/>
              <a:buFont typeface="Calibri"/>
              <a:buNone/>
            </a:pPr>
            <a:r>
              <a:rPr lang="en-US" sz="1400" b="1" i="0" u="none">
                <a:solidFill>
                  <a:srgbClr val="00B050"/>
                </a:solidFill>
                <a:latin typeface="Calibri"/>
                <a:ea typeface="Calibri"/>
                <a:cs typeface="Calibri"/>
                <a:sym typeface="Calibri"/>
              </a:rPr>
              <a:t>STRATEJİK PLAN HAZIRLIK SÜRECİ </a:t>
            </a:r>
            <a:endParaRPr/>
          </a:p>
        </p:txBody>
      </p:sp>
      <p:sp>
        <p:nvSpPr>
          <p:cNvPr id="661" name="Google Shape;661;p12"/>
          <p:cNvSpPr txBox="1"/>
          <p:nvPr/>
        </p:nvSpPr>
        <p:spPr>
          <a:xfrm>
            <a:off x="5394325" y="1941512"/>
            <a:ext cx="1839912"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1400"/>
              <a:buFont typeface="Calibri"/>
              <a:buNone/>
            </a:pPr>
            <a:r>
              <a:rPr lang="en-US" sz="1400" b="1" i="0" u="none">
                <a:solidFill>
                  <a:srgbClr val="00B050"/>
                </a:solidFill>
                <a:latin typeface="Calibri"/>
                <a:ea typeface="Calibri"/>
                <a:cs typeface="Calibri"/>
                <a:sym typeface="Calibri"/>
              </a:rPr>
              <a:t>Planlama sürecinin planlanması</a:t>
            </a:r>
            <a:endParaRPr/>
          </a:p>
        </p:txBody>
      </p:sp>
      <p:sp>
        <p:nvSpPr>
          <p:cNvPr id="662" name="Google Shape;662;p12"/>
          <p:cNvSpPr txBox="1"/>
          <p:nvPr/>
        </p:nvSpPr>
        <p:spPr>
          <a:xfrm>
            <a:off x="3560762" y="3568700"/>
            <a:ext cx="183991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400"/>
              <a:buFont typeface="Calibri"/>
              <a:buNone/>
            </a:pPr>
            <a:r>
              <a:rPr lang="en-US" sz="1400" b="1" i="0" u="none">
                <a:solidFill>
                  <a:srgbClr val="0070C0"/>
                </a:solidFill>
                <a:latin typeface="Calibri"/>
                <a:ea typeface="Calibri"/>
                <a:cs typeface="Calibri"/>
                <a:sym typeface="Calibri"/>
              </a:rPr>
              <a:t>DURUM ANALİZİ</a:t>
            </a:r>
            <a:endParaRPr/>
          </a:p>
        </p:txBody>
      </p:sp>
      <p:sp>
        <p:nvSpPr>
          <p:cNvPr id="663" name="Google Shape;663;p12"/>
          <p:cNvSpPr txBox="1"/>
          <p:nvPr/>
        </p:nvSpPr>
        <p:spPr>
          <a:xfrm>
            <a:off x="5394325" y="3579812"/>
            <a:ext cx="183991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400"/>
              <a:buFont typeface="Calibri"/>
              <a:buNone/>
            </a:pPr>
            <a:r>
              <a:rPr lang="en-US" sz="1400" b="1" i="0" u="none">
                <a:solidFill>
                  <a:srgbClr val="0070C0"/>
                </a:solidFill>
                <a:latin typeface="Calibri"/>
                <a:ea typeface="Calibri"/>
                <a:cs typeface="Calibri"/>
                <a:sym typeface="Calibri"/>
              </a:rPr>
              <a:t>Neredeyiz?</a:t>
            </a:r>
            <a:endParaRPr/>
          </a:p>
        </p:txBody>
      </p:sp>
      <p:sp>
        <p:nvSpPr>
          <p:cNvPr id="664" name="Google Shape;664;p12"/>
          <p:cNvSpPr txBox="1"/>
          <p:nvPr/>
        </p:nvSpPr>
        <p:spPr>
          <a:xfrm>
            <a:off x="3560762" y="5130800"/>
            <a:ext cx="183991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Calibri"/>
              <a:buNone/>
            </a:pPr>
            <a:r>
              <a:rPr lang="en-US" sz="1400" b="1" i="0" u="none">
                <a:solidFill>
                  <a:srgbClr val="31859C"/>
                </a:solidFill>
                <a:latin typeface="Calibri"/>
                <a:ea typeface="Calibri"/>
                <a:cs typeface="Calibri"/>
                <a:sym typeface="Calibri"/>
              </a:rPr>
              <a:t>GELECEĞE BAKIŞ</a:t>
            </a:r>
            <a:endParaRPr/>
          </a:p>
        </p:txBody>
      </p:sp>
      <p:sp>
        <p:nvSpPr>
          <p:cNvPr id="665" name="Google Shape;665;p12"/>
          <p:cNvSpPr txBox="1"/>
          <p:nvPr/>
        </p:nvSpPr>
        <p:spPr>
          <a:xfrm>
            <a:off x="5383212" y="5461000"/>
            <a:ext cx="1839912"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Calibri"/>
              <a:buNone/>
            </a:pPr>
            <a:r>
              <a:rPr lang="en-US" sz="1400" b="1" i="0" u="none">
                <a:solidFill>
                  <a:srgbClr val="31859C"/>
                </a:solidFill>
                <a:latin typeface="Calibri"/>
                <a:ea typeface="Calibri"/>
                <a:cs typeface="Calibri"/>
                <a:sym typeface="Calibri"/>
              </a:rPr>
              <a:t>Nereye Ulaşmak İstiyoruz?</a:t>
            </a:r>
            <a:endParaRPr/>
          </a:p>
        </p:txBody>
      </p:sp>
      <p:sp>
        <p:nvSpPr>
          <p:cNvPr id="666" name="Google Shape;666;p12"/>
          <p:cNvSpPr txBox="1"/>
          <p:nvPr/>
        </p:nvSpPr>
        <p:spPr>
          <a:xfrm>
            <a:off x="3560762" y="6053137"/>
            <a:ext cx="1839912" cy="306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Calibri"/>
              <a:buNone/>
            </a:pPr>
            <a:r>
              <a:rPr lang="en-US" sz="1400" b="1" i="0" u="none">
                <a:solidFill>
                  <a:srgbClr val="31859C"/>
                </a:solidFill>
                <a:latin typeface="Calibri"/>
                <a:ea typeface="Calibri"/>
                <a:cs typeface="Calibri"/>
                <a:sym typeface="Calibri"/>
              </a:rPr>
              <a:t>STRATEJİ GELİŞTİRME</a:t>
            </a:r>
            <a:endParaRPr/>
          </a:p>
        </p:txBody>
      </p:sp>
      <p:sp>
        <p:nvSpPr>
          <p:cNvPr id="667" name="Google Shape;667;p12"/>
          <p:cNvSpPr txBox="1"/>
          <p:nvPr/>
        </p:nvSpPr>
        <p:spPr>
          <a:xfrm>
            <a:off x="3560762" y="6907212"/>
            <a:ext cx="183991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46C0A"/>
              </a:buClr>
              <a:buSzPts val="1400"/>
              <a:buFont typeface="Calibri"/>
              <a:buNone/>
            </a:pPr>
            <a:r>
              <a:rPr lang="en-US" sz="1400" b="1" i="0" u="none">
                <a:solidFill>
                  <a:srgbClr val="E46C0A"/>
                </a:solidFill>
                <a:latin typeface="Calibri"/>
                <a:ea typeface="Calibri"/>
                <a:cs typeface="Calibri"/>
                <a:sym typeface="Calibri"/>
              </a:rPr>
              <a:t>EYLEM PLANLARI</a:t>
            </a:r>
            <a:endParaRPr/>
          </a:p>
        </p:txBody>
      </p:sp>
      <p:sp>
        <p:nvSpPr>
          <p:cNvPr id="668" name="Google Shape;668;p12"/>
          <p:cNvSpPr txBox="1"/>
          <p:nvPr/>
        </p:nvSpPr>
        <p:spPr>
          <a:xfrm>
            <a:off x="5394325" y="7108825"/>
            <a:ext cx="1839912"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46C0A"/>
              </a:buClr>
              <a:buSzPts val="1400"/>
              <a:buFont typeface="Calibri"/>
              <a:buNone/>
            </a:pPr>
            <a:r>
              <a:rPr lang="en-US" sz="1400" b="1" i="0" u="none">
                <a:solidFill>
                  <a:srgbClr val="E46C0A"/>
                </a:solidFill>
                <a:latin typeface="Calibri"/>
                <a:ea typeface="Calibri"/>
                <a:cs typeface="Calibri"/>
                <a:sym typeface="Calibri"/>
              </a:rPr>
              <a:t>Gitmek istediğimiz yere nasıl ulaşabiliriz?</a:t>
            </a:r>
            <a:endParaRPr/>
          </a:p>
        </p:txBody>
      </p:sp>
      <p:sp>
        <p:nvSpPr>
          <p:cNvPr id="669" name="Google Shape;669;p12"/>
          <p:cNvSpPr txBox="1"/>
          <p:nvPr/>
        </p:nvSpPr>
        <p:spPr>
          <a:xfrm>
            <a:off x="3571875" y="7934325"/>
            <a:ext cx="1839912"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46C0A"/>
              </a:buClr>
              <a:buSzPts val="1400"/>
              <a:buFont typeface="Calibri"/>
              <a:buNone/>
            </a:pPr>
            <a:r>
              <a:rPr lang="en-US" sz="1400" b="1" i="0" u="none">
                <a:solidFill>
                  <a:srgbClr val="E46C0A"/>
                </a:solidFill>
                <a:latin typeface="Calibri"/>
                <a:ea typeface="Calibri"/>
                <a:cs typeface="Calibri"/>
                <a:sym typeface="Calibri"/>
              </a:rPr>
              <a:t>PERFORMANS PROGRAMI</a:t>
            </a:r>
            <a:endParaRPr/>
          </a:p>
        </p:txBody>
      </p:sp>
      <p:sp>
        <p:nvSpPr>
          <p:cNvPr id="670" name="Google Shape;670;p12"/>
          <p:cNvSpPr txBox="1"/>
          <p:nvPr/>
        </p:nvSpPr>
        <p:spPr>
          <a:xfrm>
            <a:off x="3571875" y="9142412"/>
            <a:ext cx="1839912"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1400"/>
              <a:buFont typeface="Calibri"/>
              <a:buNone/>
            </a:pPr>
            <a:r>
              <a:rPr lang="en-US" sz="1400" b="1" i="0" u="none">
                <a:solidFill>
                  <a:srgbClr val="948A54"/>
                </a:solidFill>
                <a:latin typeface="Calibri"/>
                <a:ea typeface="Calibri"/>
                <a:cs typeface="Calibri"/>
                <a:sym typeface="Calibri"/>
              </a:rPr>
              <a:t>İZLEME VE DEĞERLENDİRME</a:t>
            </a:r>
            <a:endParaRPr/>
          </a:p>
        </p:txBody>
      </p:sp>
      <p:sp>
        <p:nvSpPr>
          <p:cNvPr id="671" name="Google Shape;671;p12"/>
          <p:cNvSpPr txBox="1"/>
          <p:nvPr/>
        </p:nvSpPr>
        <p:spPr>
          <a:xfrm>
            <a:off x="5383212" y="9153525"/>
            <a:ext cx="1700212" cy="738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1400"/>
              <a:buFont typeface="Calibri"/>
              <a:buNone/>
            </a:pPr>
            <a:r>
              <a:rPr lang="en-US" sz="1400" b="1" i="0" u="none">
                <a:solidFill>
                  <a:srgbClr val="948A54"/>
                </a:solidFill>
                <a:latin typeface="Calibri"/>
                <a:ea typeface="Calibri"/>
                <a:cs typeface="Calibri"/>
                <a:sym typeface="Calibri"/>
              </a:rPr>
              <a:t>Başarımızı nasıl takip eder ve değerlendiririz?</a:t>
            </a:r>
            <a:endParaRPr/>
          </a:p>
        </p:txBody>
      </p:sp>
      <p:cxnSp>
        <p:nvCxnSpPr>
          <p:cNvPr id="672" name="Google Shape;672;p12"/>
          <p:cNvCxnSpPr/>
          <p:nvPr/>
        </p:nvCxnSpPr>
        <p:spPr>
          <a:xfrm>
            <a:off x="530225" y="10055225"/>
            <a:ext cx="6473825" cy="0"/>
          </a:xfrm>
          <a:prstGeom prst="straightConnector1">
            <a:avLst/>
          </a:prstGeom>
          <a:noFill/>
          <a:ln w="57150" cap="flat" cmpd="sng">
            <a:solidFill>
              <a:srgbClr val="000000"/>
            </a:solidFill>
            <a:prstDash val="solid"/>
            <a:miter lim="800000"/>
            <a:headEnd type="none" w="med" len="med"/>
            <a:tailEnd type="none" w="med" len="med"/>
          </a:ln>
        </p:spPr>
      </p:cxnSp>
      <p:sp>
        <p:nvSpPr>
          <p:cNvPr id="673" name="Google Shape;673;p12"/>
          <p:cNvSpPr txBox="1"/>
          <p:nvPr/>
        </p:nvSpPr>
        <p:spPr>
          <a:xfrm>
            <a:off x="530225" y="285750"/>
            <a:ext cx="37782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Stratejik Yönetim Süreci</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3"/>
          <p:cNvSpPr txBox="1"/>
          <p:nvPr/>
        </p:nvSpPr>
        <p:spPr>
          <a:xfrm>
            <a:off x="0" y="0"/>
            <a:ext cx="7561262" cy="10440987"/>
          </a:xfrm>
          <a:prstGeom prst="rect">
            <a:avLst/>
          </a:prstGeom>
          <a:solidFill>
            <a:schemeClr val="lt1"/>
          </a:solidFill>
          <a:ln>
            <a:noFill/>
          </a:ln>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pic>
        <p:nvPicPr>
          <p:cNvPr id="680" name="Google Shape;680;p13"/>
          <p:cNvPicPr preferRelativeResize="0"/>
          <p:nvPr/>
        </p:nvPicPr>
        <p:blipFill rotWithShape="1">
          <a:blip r:embed="rId3">
            <a:alphaModFix/>
          </a:blip>
          <a:srcRect/>
          <a:stretch/>
        </p:blipFill>
        <p:spPr>
          <a:xfrm>
            <a:off x="0" y="0"/>
            <a:ext cx="7561262" cy="10440987"/>
          </a:xfrm>
          <a:prstGeom prst="rect">
            <a:avLst/>
          </a:prstGeom>
          <a:noFill/>
          <a:ln>
            <a:noFill/>
          </a:ln>
        </p:spPr>
      </p:pic>
      <p:sp>
        <p:nvSpPr>
          <p:cNvPr id="681" name="Google Shape;681;p13"/>
          <p:cNvSpPr txBox="1"/>
          <p:nvPr/>
        </p:nvSpPr>
        <p:spPr>
          <a:xfrm>
            <a:off x="0" y="0"/>
            <a:ext cx="7561262" cy="4525962"/>
          </a:xfrm>
          <a:prstGeom prst="rect">
            <a:avLst/>
          </a:prstGeom>
          <a:gradFill>
            <a:gsLst>
              <a:gs pos="0">
                <a:srgbClr val="D0DFEA"/>
              </a:gs>
              <a:gs pos="30000">
                <a:srgbClr val="BBD2E3"/>
              </a:gs>
              <a:gs pos="44999">
                <a:srgbClr val="B3CEE2"/>
              </a:gs>
              <a:gs pos="55000">
                <a:srgbClr val="B5CDE0"/>
              </a:gs>
              <a:gs pos="72999">
                <a:srgbClr val="BBD2E3"/>
              </a:gs>
              <a:gs pos="100000">
                <a:srgbClr val="D0DFEA"/>
              </a:gs>
            </a:gsLst>
            <a:lin ang="900000" scaled="0"/>
          </a:gradFill>
          <a:ln w="9525" cap="flat" cmpd="sng">
            <a:solidFill>
              <a:srgbClr val="92A9B9"/>
            </a:solidFill>
            <a:prstDash val="solid"/>
            <a:miter lim="800000"/>
            <a:headEnd type="none" w="sm" len="sm"/>
            <a:tailEnd type="none" w="sm" len="sm"/>
          </a:ln>
          <a:effectLst>
            <a:outerShdw blurRad="63500" dist="25400" dir="5400000">
              <a:srgbClr val="000000">
                <a:alpha val="39607"/>
              </a:srgbClr>
            </a:outerShdw>
          </a:effectLst>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682" name="Google Shape;682;p13"/>
          <p:cNvSpPr txBox="1"/>
          <p:nvPr/>
        </p:nvSpPr>
        <p:spPr>
          <a:xfrm>
            <a:off x="350837" y="676275"/>
            <a:ext cx="184150" cy="400050"/>
          </a:xfrm>
          <a:prstGeom prst="rect">
            <a:avLst/>
          </a:prstGeom>
          <a:noFill/>
          <a:ln>
            <a:noFill/>
          </a:ln>
        </p:spPr>
        <p:txBody>
          <a:bodyPr spcFirstLastPara="1" wrap="square" lIns="90975" tIns="45500" rIns="90975" bIns="45500" anchor="ctr" anchorCtr="0">
            <a:sp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683" name="Google Shape;683;p13"/>
          <p:cNvSpPr txBox="1"/>
          <p:nvPr/>
        </p:nvSpPr>
        <p:spPr>
          <a:xfrm>
            <a:off x="47" y="9166677"/>
            <a:ext cx="7561263" cy="1015818"/>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3500"/>
              <a:buFont typeface="Garamond"/>
              <a:buNone/>
            </a:pPr>
            <a:r>
              <a:rPr lang="en-US" sz="3500" b="1" i="0" u="none" strike="noStrike" cap="none">
                <a:solidFill>
                  <a:srgbClr val="000000"/>
                </a:solidFill>
                <a:latin typeface="Garamond"/>
                <a:ea typeface="Garamond"/>
                <a:cs typeface="Garamond"/>
                <a:sym typeface="Garamond"/>
              </a:rPr>
              <a:t>Stratejik</a:t>
            </a:r>
            <a:r>
              <a:rPr lang="en-US" sz="6000" b="1" i="0" u="none" strike="noStrike" cap="none">
                <a:solidFill>
                  <a:srgbClr val="000000"/>
                </a:solidFill>
                <a:latin typeface="Garamond"/>
                <a:ea typeface="Garamond"/>
                <a:cs typeface="Garamond"/>
                <a:sym typeface="Garamond"/>
              </a:rPr>
              <a:t>PLAN</a:t>
            </a:r>
            <a:endParaRPr/>
          </a:p>
        </p:txBody>
      </p:sp>
      <p:sp>
        <p:nvSpPr>
          <p:cNvPr id="684" name="Google Shape;684;p13"/>
          <p:cNvSpPr txBox="1"/>
          <p:nvPr/>
        </p:nvSpPr>
        <p:spPr>
          <a:xfrm>
            <a:off x="1539639" y="9100503"/>
            <a:ext cx="4156873" cy="515445"/>
          </a:xfrm>
          <a:prstGeom prst="rect">
            <a:avLst/>
          </a:prstGeom>
          <a:noFill/>
          <a:ln>
            <a:noFill/>
          </a:ln>
        </p:spPr>
        <p:txBody>
          <a:bodyPr spcFirstLastPara="1" wrap="square" lIns="90975" tIns="45500" rIns="90975" bIns="45500" anchor="t" anchorCtr="0">
            <a:spAutoFit/>
          </a:bodyPr>
          <a:lstStyle/>
          <a:p>
            <a:pPr marL="0" marR="0" lvl="0" indent="0" algn="l" rtl="0">
              <a:lnSpc>
                <a:spcPct val="100000"/>
              </a:lnSpc>
              <a:spcBef>
                <a:spcPts val="0"/>
              </a:spcBef>
              <a:spcAft>
                <a:spcPts val="0"/>
              </a:spcAft>
              <a:buClr>
                <a:srgbClr val="000000"/>
              </a:buClr>
              <a:buSzPts val="2700"/>
              <a:buFont typeface="Teko"/>
              <a:buNone/>
            </a:pPr>
            <a:r>
              <a:rPr lang="en-US" sz="2700" b="1" i="0" u="none" strike="noStrike" cap="none">
                <a:solidFill>
                  <a:srgbClr val="000000"/>
                </a:solidFill>
                <a:latin typeface="Teko"/>
                <a:ea typeface="Teko"/>
                <a:cs typeface="Teko"/>
                <a:sym typeface="Teko"/>
              </a:rPr>
              <a:t>2024-2028</a:t>
            </a:r>
            <a:endParaRPr/>
          </a:p>
        </p:txBody>
      </p:sp>
      <p:pic>
        <p:nvPicPr>
          <p:cNvPr id="685" name="Google Shape;685;p13"/>
          <p:cNvPicPr preferRelativeResize="0"/>
          <p:nvPr/>
        </p:nvPicPr>
        <p:blipFill rotWithShape="1">
          <a:blip r:embed="rId4">
            <a:alphaModFix/>
          </a:blip>
          <a:srcRect/>
          <a:stretch/>
        </p:blipFill>
        <p:spPr>
          <a:xfrm>
            <a:off x="1239171" y="3569636"/>
            <a:ext cx="5213626" cy="1890212"/>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686" name="Google Shape;686;p13"/>
          <p:cNvSpPr txBox="1"/>
          <p:nvPr/>
        </p:nvSpPr>
        <p:spPr>
          <a:xfrm>
            <a:off x="1239177" y="4053406"/>
            <a:ext cx="5213626" cy="1042593"/>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3000"/>
              <a:buFont typeface="Garamond"/>
              <a:buNone/>
            </a:pPr>
            <a:r>
              <a:rPr lang="en-US" sz="3000" b="1" i="0" u="none" strike="noStrike" cap="none">
                <a:solidFill>
                  <a:srgbClr val="000000"/>
                </a:solidFill>
                <a:latin typeface="Garamond"/>
                <a:ea typeface="Garamond"/>
                <a:cs typeface="Garamond"/>
                <a:sym typeface="Garamond"/>
              </a:rPr>
              <a:t>DURUM</a:t>
            </a:r>
            <a:endParaRPr/>
          </a:p>
          <a:p>
            <a:pPr marL="0" marR="0" lvl="0" indent="0" algn="ctr" rtl="0">
              <a:lnSpc>
                <a:spcPct val="100000"/>
              </a:lnSpc>
              <a:spcBef>
                <a:spcPts val="0"/>
              </a:spcBef>
              <a:spcAft>
                <a:spcPts val="0"/>
              </a:spcAft>
              <a:buClr>
                <a:srgbClr val="000000"/>
              </a:buClr>
              <a:buSzPts val="3000"/>
              <a:buFont typeface="Garamond"/>
              <a:buNone/>
            </a:pPr>
            <a:r>
              <a:rPr lang="en-US" sz="3000" b="1" i="0" u="none" strike="noStrike" cap="none">
                <a:solidFill>
                  <a:srgbClr val="000000"/>
                </a:solidFill>
                <a:latin typeface="Garamond"/>
                <a:ea typeface="Garamond"/>
                <a:cs typeface="Garamond"/>
                <a:sym typeface="Garamond"/>
              </a:rPr>
              <a:t>ANALİZİ</a:t>
            </a:r>
            <a:endParaRPr/>
          </a:p>
        </p:txBody>
      </p:sp>
      <p:sp>
        <p:nvSpPr>
          <p:cNvPr id="687" name="Google Shape;687;p13"/>
          <p:cNvSpPr/>
          <p:nvPr/>
        </p:nvSpPr>
        <p:spPr>
          <a:xfrm>
            <a:off x="2268151" y="2748558"/>
            <a:ext cx="3024972" cy="726304"/>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4100"/>
              <a:buFont typeface="Times New Roman"/>
              <a:buNone/>
            </a:pPr>
            <a:r>
              <a:rPr lang="en-US" sz="4100" b="1" i="0" u="none" strike="noStrike" cap="none">
                <a:solidFill>
                  <a:srgbClr val="000000"/>
                </a:solidFill>
                <a:latin typeface="Times New Roman"/>
                <a:ea typeface="Times New Roman"/>
                <a:cs typeface="Times New Roman"/>
                <a:sym typeface="Times New Roman"/>
              </a:rPr>
              <a:t>II. BÖLÜM</a:t>
            </a:r>
            <a:endParaRPr/>
          </a:p>
        </p:txBody>
      </p:sp>
      <p:pic>
        <p:nvPicPr>
          <p:cNvPr id="688" name="Google Shape;688;p13"/>
          <p:cNvPicPr preferRelativeResize="0"/>
          <p:nvPr/>
        </p:nvPicPr>
        <p:blipFill rotWithShape="1">
          <a:blip r:embed="rId5">
            <a:alphaModFix/>
          </a:blip>
          <a:srcRect/>
          <a:stretch/>
        </p:blipFill>
        <p:spPr>
          <a:xfrm>
            <a:off x="1717675" y="5678487"/>
            <a:ext cx="4257675" cy="3194050"/>
          </a:xfrm>
          <a:prstGeom prst="rect">
            <a:avLst/>
          </a:prstGeom>
          <a:noFill/>
          <a:ln>
            <a:noFill/>
          </a:ln>
        </p:spPr>
      </p:pic>
      <p:sp>
        <p:nvSpPr>
          <p:cNvPr id="689" name="Google Shape;689;p13"/>
          <p:cNvSpPr txBox="1"/>
          <p:nvPr/>
        </p:nvSpPr>
        <p:spPr>
          <a:xfrm>
            <a:off x="73025" y="9050337"/>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Garamond"/>
              <a:buNone/>
            </a:pPr>
            <a:r>
              <a:rPr lang="en-US" sz="1400" b="1" i="0" u="none">
                <a:solidFill>
                  <a:schemeClr val="dk1"/>
                </a:solidFill>
                <a:latin typeface="Garamond"/>
                <a:ea typeface="Garamond"/>
                <a:cs typeface="Garamond"/>
                <a:sym typeface="Garamond"/>
              </a:rPr>
              <a:t>5</a:t>
            </a:r>
            <a:endParaRPr/>
          </a:p>
        </p:txBody>
      </p:sp>
      <p:pic>
        <p:nvPicPr>
          <p:cNvPr id="690" name="Google Shape;690;p13"/>
          <p:cNvPicPr preferRelativeResize="0"/>
          <p:nvPr/>
        </p:nvPicPr>
        <p:blipFill rotWithShape="1">
          <a:blip r:embed="rId6">
            <a:alphaModFix/>
          </a:blip>
          <a:srcRect/>
          <a:stretch/>
        </p:blipFill>
        <p:spPr>
          <a:xfrm>
            <a:off x="2605087" y="496887"/>
            <a:ext cx="2025650" cy="2027237"/>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4"/>
          <p:cNvSpPr txBox="1"/>
          <p:nvPr/>
        </p:nvSpPr>
        <p:spPr>
          <a:xfrm>
            <a:off x="517525" y="769937"/>
            <a:ext cx="6577012" cy="7781925"/>
          </a:xfrm>
          <a:prstGeom prst="rect">
            <a:avLst/>
          </a:prstGeom>
          <a:noFill/>
          <a:ln>
            <a:noFill/>
          </a:ln>
        </p:spPr>
        <p:txBody>
          <a:bodyPr spcFirstLastPara="1" wrap="square" lIns="91425" tIns="45700" rIns="91425" bIns="45700" anchor="t" anchorCtr="0">
            <a:spAutoFit/>
          </a:bodyPr>
          <a:lstStyle/>
          <a:p>
            <a:pPr marL="0" marR="0" lvl="0" indent="355600" algn="just" rtl="0">
              <a:lnSpc>
                <a:spcPct val="2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Stratejik planlama sürecinin ilk adımı olan durum analizi, okulumuzun/kurumumuzun “neredeyiz?” sorusuna cevap vermektedir. Okulumuzun/kurumumuzun geleceğe yönelik amaç, hedef ve stratejiler geliştirebilmesi için öncelikle mevcut durumda hangi kaynaklara sahip olduğu ya da hangi yönlerinin eksik olduğu ayrıca, okulumuzun/kurumumuzun kontrolü dışındaki olumlu ya da olumsuz gelişmelerin neler olduğu değerlendirilmiştir. Dolayısıyla bu analiz, okulumuzun/kurumumuzun kendisini ve çevresini daha iyi tanımasına yardımcı olacak ve stratejik planın sonraki aşamalarından daha sağlıklı sonuçlar elde edilmesini sağlayacaktır.</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Durum analizi bölümünde, aşağıdaki hususlarla ilgili analiz ve değerlendirmeler yapılmıştır;</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Kurumsal tarihçe</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Uygulanmakta olan planın değerlendirilmesi</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Mevzuat analizi</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Üst politika belgelerinin analizi</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Faaliyet alanları ile ürün ve hizmetlerin belirlenmesi</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Paydaş analizi</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Kuruluş içi analiz</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Dış çevre analizi (Politik, ekonomik, sosyal, teknolojik, yasal ve çevresel analiz)</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Güçlü ve zayıf yönler ile fırsatlar ve tehditler (GZFT) analizi</a:t>
            </a:r>
            <a:endParaRPr/>
          </a:p>
          <a:p>
            <a:pPr marL="0" marR="0" lvl="0" indent="355600" algn="just" rtl="0">
              <a:lnSpc>
                <a:spcPct val="2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Tespit ve ihtiyaçların belirlenmesi</a:t>
            </a:r>
            <a:endParaRPr/>
          </a:p>
        </p:txBody>
      </p:sp>
      <p:grpSp>
        <p:nvGrpSpPr>
          <p:cNvPr id="696" name="Google Shape;696;p14"/>
          <p:cNvGrpSpPr/>
          <p:nvPr/>
        </p:nvGrpSpPr>
        <p:grpSpPr>
          <a:xfrm>
            <a:off x="455612" y="261937"/>
            <a:ext cx="6638925" cy="411162"/>
            <a:chOff x="542115" y="3383314"/>
            <a:chExt cx="5975601" cy="285751"/>
          </a:xfrm>
        </p:grpSpPr>
        <p:sp>
          <p:nvSpPr>
            <p:cNvPr id="697" name="Google Shape;697;p14"/>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DURUM ANALİZİ</a:t>
              </a:r>
              <a:endParaRPr/>
            </a:p>
          </p:txBody>
        </p:sp>
        <p:sp>
          <p:nvSpPr>
            <p:cNvPr id="698" name="Google Shape;698;p14"/>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1</a:t>
              </a: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15"/>
          <p:cNvPicPr preferRelativeResize="0"/>
          <p:nvPr/>
        </p:nvPicPr>
        <p:blipFill rotWithShape="1">
          <a:blip r:embed="rId3">
            <a:alphaModFix/>
          </a:blip>
          <a:srcRect/>
          <a:stretch/>
        </p:blipFill>
        <p:spPr>
          <a:xfrm>
            <a:off x="517525" y="787400"/>
            <a:ext cx="1997075" cy="2138362"/>
          </a:xfrm>
          <a:prstGeom prst="rect">
            <a:avLst/>
          </a:prstGeom>
          <a:noFill/>
          <a:ln>
            <a:noFill/>
          </a:ln>
        </p:spPr>
      </p:pic>
      <p:sp>
        <p:nvSpPr>
          <p:cNvPr id="705" name="Google Shape;705;p15"/>
          <p:cNvSpPr txBox="1"/>
          <p:nvPr/>
        </p:nvSpPr>
        <p:spPr>
          <a:xfrm>
            <a:off x="517525" y="2925762"/>
            <a:ext cx="6577012" cy="3539390"/>
          </a:xfrm>
          <a:prstGeom prst="rect">
            <a:avLst/>
          </a:prstGeom>
          <a:noFill/>
          <a:ln>
            <a:noFill/>
          </a:ln>
        </p:spPr>
        <p:txBody>
          <a:bodyPr spcFirstLastPara="1" wrap="square" lIns="91425" tIns="45700" rIns="91425" bIns="45700" anchor="t" anchorCtr="0">
            <a:spAutoFit/>
          </a:bodyPr>
          <a:lstStyle/>
          <a:p>
            <a:pPr algn="just"/>
            <a:r>
              <a:rPr lang="tr-TR" sz="1100" dirty="0" smtClean="0"/>
              <a:t>          </a:t>
            </a:r>
            <a:r>
              <a:rPr lang="x-none" dirty="0" smtClean="0"/>
              <a:t>Okulumuz </a:t>
            </a:r>
            <a:r>
              <a:rPr lang="x-none" dirty="0"/>
              <a:t>1952 yılında Dereköy İlkokulu birleştirilmiş sınıflı olarak eğitim ve öğretime başlamıştır. Dereköy Beldesinin en eski okulu, binaların yetersiz kaldığından barakalarda eğitim ve öğretim sürdürülmüştür. Samsun Lions kulübünün şimdiki 1.bloğu yapması bina eksikliğini gidermiştir. Barakalar kaldırılmıştır. Bu yenilemeden sonra okul Aslanlar İlkokulu olarak anılmaya başlanmıştır. Günümüzde dahi aslanlar adını kullananlar bulunmaktadır. 2.blok 1952 den sonra bir kere tadilattan geçirilerek eğitim ve öğretimde kullanılmaktadır. İlköğretimin 8 yıla çıkarılması ile birlikte okulumuzun adı Dereköy İlköğretim Okulu olarak değiştirilmiştir. Samsun İl Milli Eğitim Müdürlüğünün 19.11.2008 tarih ve 58152 sayı ve valilik makamının 17.11.2008 tarihli onayı ile okulumuzun adı DEREKÖY ŞEHİT ÜMİT SEMERCİ olarak değiştirilmiştir. Milli Eğitimin girişimleriyle okul binası </a:t>
            </a:r>
            <a:r>
              <a:rPr lang="tr-TR" dirty="0"/>
              <a:t>2013 yılında </a:t>
            </a:r>
            <a:r>
              <a:rPr lang="x-none" dirty="0"/>
              <a:t>yenilendi. Yeni okulumuzda 11 derslik ile eğitim ve öğretim devam etmektedir. </a:t>
            </a:r>
            <a:r>
              <a:rPr lang="x-none" b="1" dirty="0"/>
              <a:t>Dereköy Şehit Ümit Semerci </a:t>
            </a:r>
            <a:r>
              <a:rPr lang="tr-TR" b="1" dirty="0" smtClean="0"/>
              <a:t>İlkokulu</a:t>
            </a:r>
            <a:r>
              <a:rPr lang="x-none" b="1" dirty="0" smtClean="0"/>
              <a:t> </a:t>
            </a:r>
            <a:r>
              <a:rPr lang="x-none" dirty="0"/>
              <a:t>1 Müdür, </a:t>
            </a:r>
            <a:r>
              <a:rPr lang="tr-TR" dirty="0" smtClean="0"/>
              <a:t>1</a:t>
            </a:r>
            <a:r>
              <a:rPr lang="x-none" dirty="0" smtClean="0"/>
              <a:t> </a:t>
            </a:r>
            <a:r>
              <a:rPr lang="x-none" dirty="0"/>
              <a:t>Müdür Yardımcısı, </a:t>
            </a:r>
            <a:r>
              <a:rPr lang="tr-TR" dirty="0"/>
              <a:t>5</a:t>
            </a:r>
            <a:r>
              <a:rPr lang="x-none" dirty="0" smtClean="0"/>
              <a:t> </a:t>
            </a:r>
            <a:r>
              <a:rPr lang="x-none" dirty="0"/>
              <a:t>Öğretmen ile eğitim öğretim hizmeti vermektedir. Köylerden taşıma gelen ve merkezden gelen öğrenciler ile birlikte toplam </a:t>
            </a:r>
            <a:r>
              <a:rPr lang="tr-TR" dirty="0" smtClean="0"/>
              <a:t>82</a:t>
            </a:r>
            <a:r>
              <a:rPr lang="x-none" dirty="0" smtClean="0"/>
              <a:t> </a:t>
            </a:r>
            <a:r>
              <a:rPr lang="x-none" dirty="0"/>
              <a:t>öğrencimiz mevcuttur</a:t>
            </a:r>
            <a:endParaRPr lang="tr-TR" sz="1200" dirty="0"/>
          </a:p>
        </p:txBody>
      </p:sp>
      <p:sp>
        <p:nvSpPr>
          <p:cNvPr id="710" name="Google Shape;710;p15"/>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6</a:t>
            </a:r>
            <a:endParaRPr/>
          </a:p>
        </p:txBody>
      </p:sp>
      <p:grpSp>
        <p:nvGrpSpPr>
          <p:cNvPr id="714" name="Google Shape;714;p15"/>
          <p:cNvGrpSpPr/>
          <p:nvPr/>
        </p:nvGrpSpPr>
        <p:grpSpPr>
          <a:xfrm>
            <a:off x="509587" y="352425"/>
            <a:ext cx="6638925" cy="376237"/>
            <a:chOff x="542115" y="3383314"/>
            <a:chExt cx="5975601" cy="285751"/>
          </a:xfrm>
        </p:grpSpPr>
        <p:sp>
          <p:nvSpPr>
            <p:cNvPr id="715" name="Google Shape;715;p15"/>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Tarihsel Gelişim</a:t>
              </a:r>
              <a:endParaRPr/>
            </a:p>
          </p:txBody>
        </p:sp>
        <p:sp>
          <p:nvSpPr>
            <p:cNvPr id="716" name="Google Shape;716;p15"/>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2.1.</a:t>
              </a:r>
              <a:endParaRPr/>
            </a:p>
          </p:txBody>
        </p:sp>
      </p:grpSp>
      <p:pic>
        <p:nvPicPr>
          <p:cNvPr id="16" name="Resim 15"/>
          <p:cNvPicPr/>
          <p:nvPr/>
        </p:nvPicPr>
        <p:blipFill>
          <a:blip r:embed="rId4" cstate="print">
            <a:extLst>
              <a:ext uri="{28A0092B-C50C-407E-A947-70E740481C1C}">
                <a14:useLocalDpi xmlns:a14="http://schemas.microsoft.com/office/drawing/2010/main" val="0"/>
              </a:ext>
            </a:extLst>
          </a:blip>
          <a:stretch>
            <a:fillRect/>
          </a:stretch>
        </p:blipFill>
        <p:spPr>
          <a:xfrm>
            <a:off x="517525" y="6831875"/>
            <a:ext cx="6732361" cy="34219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pSp>
        <p:nvGrpSpPr>
          <p:cNvPr id="723" name="Google Shape;723;p16"/>
          <p:cNvGrpSpPr/>
          <p:nvPr/>
        </p:nvGrpSpPr>
        <p:grpSpPr>
          <a:xfrm>
            <a:off x="509587" y="352425"/>
            <a:ext cx="6638925" cy="376237"/>
            <a:chOff x="542115" y="3383314"/>
            <a:chExt cx="5975601" cy="285751"/>
          </a:xfrm>
        </p:grpSpPr>
        <p:sp>
          <p:nvSpPr>
            <p:cNvPr id="724" name="Google Shape;724;p16"/>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Uygulanmakta Olan Stratejik Planın Değerlendirilmesi</a:t>
              </a:r>
              <a:endParaRPr/>
            </a:p>
          </p:txBody>
        </p:sp>
        <p:sp>
          <p:nvSpPr>
            <p:cNvPr id="725" name="Google Shape;725;p16"/>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2.2.</a:t>
              </a:r>
              <a:endParaRPr/>
            </a:p>
          </p:txBody>
        </p:sp>
      </p:grpSp>
      <p:sp>
        <p:nvSpPr>
          <p:cNvPr id="726" name="Google Shape;726;p16"/>
          <p:cNvSpPr txBox="1"/>
          <p:nvPr/>
        </p:nvSpPr>
        <p:spPr>
          <a:xfrm>
            <a:off x="26987" y="9467850"/>
            <a:ext cx="466725" cy="306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19</a:t>
            </a:r>
            <a:endParaRPr/>
          </a:p>
        </p:txBody>
      </p:sp>
      <p:graphicFrame>
        <p:nvGraphicFramePr>
          <p:cNvPr id="727" name="Google Shape;727;p16"/>
          <p:cNvGraphicFramePr/>
          <p:nvPr>
            <p:extLst>
              <p:ext uri="{D42A27DB-BD31-4B8C-83A1-F6EECF244321}">
                <p14:modId xmlns:p14="http://schemas.microsoft.com/office/powerpoint/2010/main" val="1435868196"/>
              </p:ext>
            </p:extLst>
          </p:nvPr>
        </p:nvGraphicFramePr>
        <p:xfrm>
          <a:off x="512762" y="4084637"/>
          <a:ext cx="2736850" cy="1878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28" name="Google Shape;728;p16"/>
          <p:cNvGraphicFramePr/>
          <p:nvPr/>
        </p:nvGraphicFramePr>
        <p:xfrm>
          <a:off x="3433762" y="4070350"/>
          <a:ext cx="3609950" cy="1887195"/>
        </p:xfrm>
        <a:graphic>
          <a:graphicData uri="http://schemas.openxmlformats.org/drawingml/2006/table">
            <a:tbl>
              <a:tblPr>
                <a:noFill/>
                <a:tableStyleId>{85591258-8B19-4969-B31F-6914642E252F}</a:tableStyleId>
              </a:tblPr>
              <a:tblGrid>
                <a:gridCol w="1258875">
                  <a:extLst>
                    <a:ext uri="{9D8B030D-6E8A-4147-A177-3AD203B41FA5}">
                      <a16:colId xmlns="" xmlns:a16="http://schemas.microsoft.com/office/drawing/2014/main" val="20000"/>
                    </a:ext>
                  </a:extLst>
                </a:gridCol>
                <a:gridCol w="1022350">
                  <a:extLst>
                    <a:ext uri="{9D8B030D-6E8A-4147-A177-3AD203B41FA5}">
                      <a16:colId xmlns="" xmlns:a16="http://schemas.microsoft.com/office/drawing/2014/main" val="20001"/>
                    </a:ext>
                  </a:extLst>
                </a:gridCol>
                <a:gridCol w="1328725">
                  <a:extLst>
                    <a:ext uri="{9D8B030D-6E8A-4147-A177-3AD203B41FA5}">
                      <a16:colId xmlns="" xmlns:a16="http://schemas.microsoft.com/office/drawing/2014/main" val="20002"/>
                    </a:ext>
                  </a:extLst>
                </a:gridCol>
              </a:tblGrid>
              <a:tr h="312725">
                <a:tc>
                  <a:txBody>
                    <a:bodyPr/>
                    <a:lstStyle/>
                    <a:p>
                      <a:pPr marL="0" marR="0" lvl="0" indent="0" algn="ctr" rtl="0">
                        <a:lnSpc>
                          <a:spcPct val="115000"/>
                        </a:lnSpc>
                        <a:spcBef>
                          <a:spcPts val="0"/>
                        </a:spcBef>
                        <a:spcAft>
                          <a:spcPts val="0"/>
                        </a:spcAft>
                        <a:buClr>
                          <a:srgbClr val="FFFFFF"/>
                        </a:buClr>
                        <a:buSzPts val="900"/>
                        <a:buFont typeface="Book Antiqua"/>
                        <a:buNone/>
                      </a:pPr>
                      <a:r>
                        <a:rPr lang="en-US" sz="900" b="1" i="0" u="none" strike="noStrike" cap="none">
                          <a:solidFill>
                            <a:srgbClr val="FFFFFF"/>
                          </a:solidFill>
                          <a:latin typeface="Book Antiqua"/>
                          <a:ea typeface="Book Antiqua"/>
                          <a:cs typeface="Book Antiqua"/>
                          <a:sym typeface="Book Antiqua"/>
                        </a:rPr>
                        <a:t>GERÇEKLEŞME (%)</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FFFFFF"/>
                        </a:buClr>
                        <a:buSzPts val="900"/>
                        <a:buFont typeface="Book Antiqua"/>
                        <a:buNone/>
                      </a:pPr>
                      <a:r>
                        <a:rPr lang="en-US" sz="900" b="1" i="0" u="none" strike="noStrike" cap="none">
                          <a:solidFill>
                            <a:srgbClr val="FFFFFF"/>
                          </a:solidFill>
                          <a:latin typeface="Book Antiqua"/>
                          <a:ea typeface="Book Antiqua"/>
                          <a:cs typeface="Book Antiqua"/>
                          <a:sym typeface="Book Antiqua"/>
                        </a:rPr>
                        <a:t>YORUM</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FFFFFF"/>
                        </a:buClr>
                        <a:buSzPts val="900"/>
                        <a:buFont typeface="Book Antiqua"/>
                        <a:buNone/>
                      </a:pPr>
                      <a:r>
                        <a:rPr lang="en-US" sz="900" b="1" i="0" u="none" strike="noStrike" cap="none">
                          <a:solidFill>
                            <a:srgbClr val="FFFFFF"/>
                          </a:solidFill>
                          <a:latin typeface="Book Antiqua"/>
                          <a:ea typeface="Book Antiqua"/>
                          <a:cs typeface="Book Antiqua"/>
                          <a:sym typeface="Book Antiqua"/>
                        </a:rPr>
                        <a:t>GERÇEKLEŞME DURUMU</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473075">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dirty="0" err="1">
                          <a:solidFill>
                            <a:schemeClr val="lt1"/>
                          </a:solidFill>
                          <a:latin typeface="Book Antiqua"/>
                          <a:ea typeface="Book Antiqua"/>
                          <a:cs typeface="Book Antiqua"/>
                          <a:sym typeface="Book Antiqua"/>
                        </a:rPr>
                        <a:t>Gerileme</a:t>
                      </a:r>
                      <a:endParaRPr dirty="0"/>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81BD"/>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Hedeften büyük oranda sapma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81BD"/>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İYİLEŞTİRİLMELİ</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81BD"/>
                    </a:solidFill>
                  </a:tcPr>
                </a:tc>
                <a:extLst>
                  <a:ext uri="{0D108BD9-81ED-4DB2-BD59-A6C34878D82A}">
                    <a16:rowId xmlns="" xmlns:a16="http://schemas.microsoft.com/office/drawing/2014/main" val="10001"/>
                  </a:ext>
                </a:extLst>
              </a:tr>
              <a:tr h="312725">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%0-49</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504D"/>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Hedeften sapma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504D"/>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İYİLEŞTİRİLMELİ</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504D"/>
                    </a:solidFill>
                  </a:tcPr>
                </a:tc>
                <a:extLst>
                  <a:ext uri="{0D108BD9-81ED-4DB2-BD59-A6C34878D82A}">
                    <a16:rowId xmlns="" xmlns:a16="http://schemas.microsoft.com/office/drawing/2014/main" val="10002"/>
                  </a:ext>
                </a:extLst>
              </a:tr>
              <a:tr h="473075">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%50-89,99</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Kısmi-Makul düzeyde hedefe ulaşma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MAKUL</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extLst>
                  <a:ext uri="{0D108BD9-81ED-4DB2-BD59-A6C34878D82A}">
                    <a16:rowId xmlns="" xmlns:a16="http://schemas.microsoft.com/office/drawing/2014/main" val="10003"/>
                  </a:ext>
                </a:extLst>
              </a:tr>
              <a:tr h="312725">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%90 ve üzeri</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064A2"/>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a:solidFill>
                            <a:schemeClr val="lt1"/>
                          </a:solidFill>
                          <a:latin typeface="Book Antiqua"/>
                          <a:ea typeface="Book Antiqua"/>
                          <a:cs typeface="Book Antiqua"/>
                          <a:sym typeface="Book Antiqua"/>
                        </a:rPr>
                        <a:t>Hedefe ulaşma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064A2"/>
                    </a:solidFill>
                  </a:tcPr>
                </a:tc>
                <a:tc>
                  <a:txBody>
                    <a:bodyPr/>
                    <a:lstStyle/>
                    <a:p>
                      <a:pPr marL="0" marR="0" lvl="0" indent="0" algn="l" rtl="0">
                        <a:lnSpc>
                          <a:spcPct val="115000"/>
                        </a:lnSpc>
                        <a:spcBef>
                          <a:spcPts val="0"/>
                        </a:spcBef>
                        <a:spcAft>
                          <a:spcPts val="0"/>
                        </a:spcAft>
                        <a:buClr>
                          <a:schemeClr val="lt1"/>
                        </a:buClr>
                        <a:buSzPts val="900"/>
                        <a:buFont typeface="Book Antiqua"/>
                        <a:buNone/>
                      </a:pPr>
                      <a:r>
                        <a:rPr lang="en-US" sz="900" b="1" i="0" u="none" strike="noStrike" cap="none" dirty="0">
                          <a:solidFill>
                            <a:schemeClr val="lt1"/>
                          </a:solidFill>
                          <a:latin typeface="Book Antiqua"/>
                          <a:ea typeface="Book Antiqua"/>
                          <a:cs typeface="Book Antiqua"/>
                          <a:sym typeface="Book Antiqua"/>
                        </a:rPr>
                        <a:t>BAŞARILI</a:t>
                      </a:r>
                      <a:endParaRPr dirty="0"/>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064A2"/>
                    </a:solidFill>
                  </a:tcPr>
                </a:tc>
                <a:extLst>
                  <a:ext uri="{0D108BD9-81ED-4DB2-BD59-A6C34878D82A}">
                    <a16:rowId xmlns="" xmlns:a16="http://schemas.microsoft.com/office/drawing/2014/main" val="10004"/>
                  </a:ext>
                </a:extLst>
              </a:tr>
            </a:tbl>
          </a:graphicData>
        </a:graphic>
      </p:graphicFrame>
      <p:sp>
        <p:nvSpPr>
          <p:cNvPr id="729" name="Google Shape;729;p16"/>
          <p:cNvSpPr txBox="1"/>
          <p:nvPr/>
        </p:nvSpPr>
        <p:spPr>
          <a:xfrm>
            <a:off x="450850" y="828675"/>
            <a:ext cx="6702425" cy="3046948"/>
          </a:xfrm>
          <a:prstGeom prst="rect">
            <a:avLst/>
          </a:prstGeom>
          <a:noFill/>
          <a:ln>
            <a:noFill/>
          </a:ln>
        </p:spPr>
        <p:txBody>
          <a:bodyPr spcFirstLastPara="1" wrap="square" lIns="91425" tIns="45700" rIns="91425" bIns="45700" anchor="t" anchorCtr="0">
            <a:spAutoFit/>
          </a:bodyPr>
          <a:lstStyle/>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a:solidFill>
                  <a:srgbClr val="000000"/>
                </a:solidFill>
                <a:latin typeface="Times New Roman"/>
                <a:ea typeface="Times New Roman"/>
                <a:cs typeface="Times New Roman"/>
                <a:sym typeface="Times New Roman"/>
              </a:rPr>
              <a:t>2019-2023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Planımızda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toplam</a:t>
            </a:r>
            <a:r>
              <a:rPr lang="en-US" sz="1200" b="0" i="0" u="none" dirty="0">
                <a:solidFill>
                  <a:srgbClr val="000000"/>
                </a:solidFill>
                <a:latin typeface="Times New Roman"/>
                <a:ea typeface="Times New Roman"/>
                <a:cs typeface="Times New Roman"/>
                <a:sym typeface="Times New Roman"/>
              </a:rPr>
              <a:t> </a:t>
            </a:r>
            <a:r>
              <a:rPr lang="tr-TR" sz="1200" b="0" i="0" u="none" dirty="0">
                <a:solidFill>
                  <a:srgbClr val="000000"/>
                </a:solidFill>
                <a:latin typeface="Times New Roman"/>
                <a:ea typeface="Times New Roman"/>
                <a:cs typeface="Times New Roman"/>
                <a:sym typeface="Times New Roman"/>
              </a:rPr>
              <a:t>5</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amaca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ilişkin</a:t>
            </a:r>
            <a:r>
              <a:rPr lang="en-US" sz="1200" b="0" i="0" u="none" dirty="0">
                <a:solidFill>
                  <a:srgbClr val="000000"/>
                </a:solidFill>
                <a:latin typeface="Times New Roman"/>
                <a:ea typeface="Times New Roman"/>
                <a:cs typeface="Times New Roman"/>
                <a:sym typeface="Times New Roman"/>
              </a:rPr>
              <a:t>; </a:t>
            </a:r>
            <a:r>
              <a:rPr lang="tr-TR" sz="1200" dirty="0">
                <a:latin typeface="Times New Roman"/>
                <a:ea typeface="Times New Roman"/>
                <a:cs typeface="Times New Roman"/>
                <a:sym typeface="Times New Roman"/>
              </a:rPr>
              <a:t>15</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tr-TR" sz="1200" b="0" i="0" u="none" dirty="0">
                <a:solidFill>
                  <a:srgbClr val="000000"/>
                </a:solidFill>
                <a:latin typeface="Times New Roman"/>
                <a:ea typeface="Times New Roman"/>
                <a:cs typeface="Times New Roman"/>
                <a:sym typeface="Times New Roman"/>
              </a:rPr>
              <a:t>32</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mevcuttur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Değerlendirme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raporu</a:t>
            </a:r>
            <a:r>
              <a:rPr lang="en-US" sz="1200" b="0" i="0" u="none" dirty="0">
                <a:solidFill>
                  <a:srgbClr val="000000"/>
                </a:solidFill>
                <a:latin typeface="Times New Roman"/>
                <a:ea typeface="Times New Roman"/>
                <a:cs typeface="Times New Roman"/>
                <a:sym typeface="Times New Roman"/>
              </a:rPr>
              <a:t>, 2019-2023 </a:t>
            </a:r>
            <a:r>
              <a:rPr lang="en-US" sz="1200" b="0" i="0" u="none" dirty="0" err="1">
                <a:solidFill>
                  <a:srgbClr val="000000"/>
                </a:solidFill>
                <a:latin typeface="Times New Roman"/>
                <a:ea typeface="Times New Roman"/>
                <a:cs typeface="Times New Roman"/>
                <a:sym typeface="Times New Roman"/>
              </a:rPr>
              <a:t>Dönemi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Planının</a:t>
            </a:r>
            <a:r>
              <a:rPr lang="en-US" sz="1200" b="0" i="0" u="none" dirty="0">
                <a:solidFill>
                  <a:srgbClr val="000000"/>
                </a:solidFill>
                <a:latin typeface="Times New Roman"/>
                <a:ea typeface="Times New Roman"/>
                <a:cs typeface="Times New Roman"/>
                <a:sym typeface="Times New Roman"/>
              </a:rPr>
              <a:t> 2023 </a:t>
            </a:r>
            <a:r>
              <a:rPr lang="en-US" sz="1200" b="0" i="0" u="none" dirty="0" err="1">
                <a:solidFill>
                  <a:srgbClr val="000000"/>
                </a:solidFill>
                <a:latin typeface="Times New Roman"/>
                <a:ea typeface="Times New Roman"/>
                <a:cs typeface="Times New Roman"/>
                <a:sym typeface="Times New Roman"/>
              </a:rPr>
              <a:t>yılı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hedeflere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hedeflere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ait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ulaşma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oranları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dikkate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alınarak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hazırlanmıştır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Raporda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planda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belirlenmiş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amaç</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sorumlu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bazında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değerlendirilmiştir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her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için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hesaplaması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yüzde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hesaplanmıştır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ilişkin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değerlendirmeler</a:t>
            </a:r>
            <a:r>
              <a:rPr lang="en-US" sz="1200" b="0" i="0" u="none" dirty="0">
                <a:solidFill>
                  <a:srgbClr val="000000"/>
                </a:solidFill>
                <a:latin typeface="Times New Roman"/>
                <a:ea typeface="Times New Roman"/>
                <a:cs typeface="Times New Roman"/>
                <a:sym typeface="Times New Roman"/>
              </a:rPr>
              <a:t>; Her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göstergesinin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önünde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bulundurularak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bazında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hesaplaması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yapılmıştır</a:t>
            </a:r>
            <a:r>
              <a:rPr lang="en-US" sz="1200" b="0" i="0" u="none" dirty="0">
                <a:solidFill>
                  <a:srgbClr val="000000"/>
                </a:solidFill>
                <a:latin typeface="Times New Roman"/>
                <a:ea typeface="Times New Roman"/>
                <a:cs typeface="Times New Roman"/>
                <a:sym typeface="Times New Roman"/>
              </a:rPr>
              <a:t>.</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Hesaplanmasında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Dikkat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Edilen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Hususlara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Aşağıda</a:t>
            </a:r>
            <a:r>
              <a:rPr lang="en-US" sz="1200" b="0" i="0" u="none" dirty="0">
                <a:solidFill>
                  <a:srgbClr val="000000"/>
                </a:solidFill>
                <a:latin typeface="Times New Roman"/>
                <a:ea typeface="Times New Roman"/>
                <a:cs typeface="Times New Roman"/>
                <a:sym typeface="Times New Roman"/>
              </a:rPr>
              <a:t> Yer </a:t>
            </a:r>
            <a:r>
              <a:rPr lang="en-US" sz="1200" b="0" i="0" u="none" dirty="0" err="1">
                <a:solidFill>
                  <a:srgbClr val="000000"/>
                </a:solidFill>
                <a:latin typeface="Times New Roman"/>
                <a:ea typeface="Times New Roman"/>
                <a:cs typeface="Times New Roman"/>
                <a:sym typeface="Times New Roman"/>
              </a:rPr>
              <a:t>Verilmiştir</a:t>
            </a:r>
            <a:r>
              <a:rPr lang="en-US" sz="1200" b="0" i="0" u="none" dirty="0">
                <a:solidFill>
                  <a:srgbClr val="000000"/>
                </a:solidFill>
                <a:latin typeface="Times New Roman"/>
                <a:ea typeface="Times New Roman"/>
                <a:cs typeface="Times New Roman"/>
                <a:sym typeface="Times New Roman"/>
              </a:rPr>
              <a:t>:</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a:solidFill>
                  <a:srgbClr val="000000"/>
                </a:solidFill>
                <a:latin typeface="Times New Roman"/>
                <a:ea typeface="Times New Roman"/>
                <a:cs typeface="Times New Roman"/>
                <a:sym typeface="Times New Roman"/>
              </a:rPr>
              <a:t> • </a:t>
            </a:r>
            <a:r>
              <a:rPr lang="en-US" sz="1200" b="0" i="0" u="none" dirty="0" err="1">
                <a:solidFill>
                  <a:srgbClr val="000000"/>
                </a:solidFill>
                <a:latin typeface="Times New Roman"/>
                <a:ea typeface="Times New Roman"/>
                <a:cs typeface="Times New Roman"/>
                <a:sym typeface="Times New Roman"/>
              </a:rPr>
              <a:t>Tablolarda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gerçekleşme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yüzdeleri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hesaplandıktan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sonra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ilgili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bulunarak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sonuçların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toplanmasıyla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elde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edilmiştir</a:t>
            </a:r>
            <a:r>
              <a:rPr lang="en-US" sz="1200" b="0" i="0" u="none" dirty="0">
                <a:solidFill>
                  <a:srgbClr val="000000"/>
                </a:solidFill>
                <a:latin typeface="Times New Roman"/>
                <a:ea typeface="Times New Roman"/>
                <a:cs typeface="Times New Roman"/>
                <a:sym typeface="Times New Roman"/>
              </a:rPr>
              <a:t>. </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a:solidFill>
                  <a:srgbClr val="000000"/>
                </a:solidFill>
                <a:latin typeface="Times New Roman"/>
                <a:ea typeface="Times New Roman"/>
                <a:cs typeface="Times New Roman"/>
                <a:sym typeface="Times New Roman"/>
              </a:rPr>
              <a:t>•</a:t>
            </a:r>
            <a:r>
              <a:rPr lang="tr-TR" sz="1200" b="0" i="0" u="none" dirty="0">
                <a:solidFill>
                  <a:srgbClr val="000000"/>
                </a:solidFill>
                <a:latin typeface="Times New Roman"/>
                <a:ea typeface="Times New Roman"/>
                <a:cs typeface="Times New Roman"/>
                <a:sym typeface="Times New Roman"/>
              </a:rPr>
              <a:t> </a:t>
            </a:r>
            <a:r>
              <a:rPr lang="tr-TR" sz="1200" dirty="0">
                <a:latin typeface="Times New Roman"/>
                <a:ea typeface="Times New Roman"/>
                <a:cs typeface="Times New Roman"/>
                <a:sym typeface="Times New Roman"/>
              </a:rPr>
              <a:t>H</a:t>
            </a:r>
            <a:r>
              <a:rPr lang="en-US" sz="1200" b="0" i="0" u="none" dirty="0" err="1">
                <a:solidFill>
                  <a:srgbClr val="000000"/>
                </a:solidFill>
                <a:latin typeface="Times New Roman"/>
                <a:ea typeface="Times New Roman"/>
                <a:cs typeface="Times New Roman"/>
                <a:sym typeface="Times New Roman"/>
              </a:rPr>
              <a:t>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ölçümünde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a:t>
            </a:r>
            <a:r>
              <a:rPr lang="en-US" sz="1200" b="0" i="0" u="none" dirty="0">
                <a:solidFill>
                  <a:srgbClr val="000000"/>
                </a:solidFill>
                <a:latin typeface="Times New Roman"/>
                <a:ea typeface="Times New Roman"/>
                <a:cs typeface="Times New Roman"/>
                <a:sym typeface="Times New Roman"/>
              </a:rPr>
              <a:t> 100 </a:t>
            </a:r>
            <a:r>
              <a:rPr lang="en-US" sz="1200" b="0" i="0" u="none" dirty="0" err="1">
                <a:solidFill>
                  <a:srgbClr val="000000"/>
                </a:solidFill>
                <a:latin typeface="Times New Roman"/>
                <a:ea typeface="Times New Roman"/>
                <a:cs typeface="Times New Roman"/>
                <a:sym typeface="Times New Roman"/>
              </a:rPr>
              <a:t>olarak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dikkate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alınmıştır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Böylece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diğer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etkisinin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doğru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hesaplanması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sağlanmıştır</a:t>
            </a:r>
            <a:r>
              <a:rPr lang="en-US" sz="1200" b="0" i="0" u="none" dirty="0">
                <a:solidFill>
                  <a:srgbClr val="000000"/>
                </a:solidFill>
                <a:latin typeface="Times New Roman"/>
                <a:ea typeface="Times New Roman"/>
                <a:cs typeface="Times New Roman"/>
                <a:sym typeface="Times New Roman"/>
              </a:rPr>
              <a:t>. </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Bazı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negatif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almıştır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Ancak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ölçümünde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a:t>
            </a:r>
            <a:r>
              <a:rPr lang="en-US" sz="1200" b="0" i="0" u="none" dirty="0">
                <a:solidFill>
                  <a:srgbClr val="000000"/>
                </a:solidFill>
                <a:latin typeface="Times New Roman"/>
                <a:ea typeface="Times New Roman"/>
                <a:cs typeface="Times New Roman"/>
                <a:sym typeface="Times New Roman"/>
              </a:rPr>
              <a:t> 0 </a:t>
            </a:r>
            <a:r>
              <a:rPr lang="en-US" sz="1200" b="0" i="0" u="none" dirty="0" err="1">
                <a:solidFill>
                  <a:srgbClr val="000000"/>
                </a:solidFill>
                <a:latin typeface="Times New Roman"/>
                <a:ea typeface="Times New Roman"/>
                <a:cs typeface="Times New Roman"/>
                <a:sym typeface="Times New Roman"/>
              </a:rPr>
              <a:t>olarak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dikkate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alınmıştır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Böylece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diğer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etkisinin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doğru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hesaplanması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sağlanmıştır</a:t>
            </a:r>
            <a:r>
              <a:rPr lang="en-US" sz="1200" b="0" i="0" u="none" dirty="0">
                <a:solidFill>
                  <a:srgbClr val="000000"/>
                </a:solidFill>
                <a:latin typeface="Times New Roman"/>
                <a:ea typeface="Times New Roman"/>
                <a:cs typeface="Times New Roman"/>
                <a:sym typeface="Times New Roman"/>
              </a:rPr>
              <a:t>.</a:t>
            </a:r>
            <a:endParaRPr dirty="0"/>
          </a:p>
        </p:txBody>
      </p:sp>
      <p:sp>
        <p:nvSpPr>
          <p:cNvPr id="730" name="Google Shape;730;p16"/>
          <p:cNvSpPr txBox="1"/>
          <p:nvPr/>
        </p:nvSpPr>
        <p:spPr>
          <a:xfrm>
            <a:off x="425450" y="6091237"/>
            <a:ext cx="6704012" cy="3785611"/>
          </a:xfrm>
          <a:prstGeom prst="rect">
            <a:avLst/>
          </a:prstGeom>
          <a:noFill/>
          <a:ln>
            <a:noFill/>
          </a:ln>
        </p:spPr>
        <p:txBody>
          <a:bodyPr spcFirstLastPara="1" wrap="square" lIns="91425" tIns="45700" rIns="91425" bIns="45700" anchor="t" anchorCtr="0">
            <a:spAutoFit/>
          </a:bodyPr>
          <a:lstStyle/>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Değerlendirmelerimiz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sonucunda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hedef</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göstergelerimize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önemli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gelişmeler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yaşandığını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gözlemledik</a:t>
            </a:r>
            <a:r>
              <a:rPr lang="en-US" sz="1200" b="0" i="0" u="none" dirty="0">
                <a:solidFill>
                  <a:schemeClr val="dk1"/>
                </a:solidFill>
                <a:latin typeface="Times New Roman"/>
                <a:ea typeface="Times New Roman"/>
                <a:cs typeface="Times New Roman"/>
                <a:sym typeface="Times New Roman"/>
              </a:rPr>
              <a:t>. Bu </a:t>
            </a:r>
            <a:r>
              <a:rPr lang="en-US" sz="1200" b="0" i="0" u="none" dirty="0" err="1">
                <a:solidFill>
                  <a:schemeClr val="dk1"/>
                </a:solidFill>
                <a:latin typeface="Times New Roman"/>
                <a:ea typeface="Times New Roman"/>
                <a:cs typeface="Times New Roman"/>
                <a:sym typeface="Times New Roman"/>
              </a:rPr>
              <a:t>gelişmeler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planlarımızın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bazı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alanlarda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başarısızlığa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neden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olmasına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yol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açtı</a:t>
            </a:r>
            <a:r>
              <a:rPr lang="en-US" sz="1200" b="0" i="0" u="none" dirty="0">
                <a:solidFill>
                  <a:schemeClr val="dk1"/>
                </a:solidFill>
                <a:latin typeface="Times New Roman"/>
                <a:ea typeface="Times New Roman"/>
                <a:cs typeface="Times New Roman"/>
                <a:sym typeface="Times New Roman"/>
              </a:rPr>
              <a:t>. Bu </a:t>
            </a:r>
            <a:r>
              <a:rPr lang="en-US" sz="1200" b="0" i="0" u="none" dirty="0" err="1">
                <a:solidFill>
                  <a:schemeClr val="dk1"/>
                </a:solidFill>
                <a:latin typeface="Times New Roman"/>
                <a:ea typeface="Times New Roman"/>
                <a:cs typeface="Times New Roman"/>
                <a:sym typeface="Times New Roman"/>
              </a:rPr>
              <a:t>kırılma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noktalarını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ayrıntılı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planımızın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değerlendirme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analizinde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alacağız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Özellikle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şu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anahtar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konuları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vurgulayabiliriz</a:t>
            </a:r>
            <a:r>
              <a:rPr lang="en-US" sz="1200" b="0" i="0" u="none" dirty="0">
                <a:solidFill>
                  <a:schemeClr val="dk1"/>
                </a:solidFill>
                <a:latin typeface="Times New Roman"/>
                <a:ea typeface="Times New Roman"/>
                <a:cs typeface="Times New Roman"/>
                <a:sym typeface="Times New Roman"/>
              </a:rPr>
              <a:t>:</a:t>
            </a:r>
            <a:endParaRPr dirty="0"/>
          </a:p>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Pandemi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Süreci</a:t>
            </a:r>
            <a:r>
              <a:rPr lang="en-US" sz="1200" b="0" i="0" u="none" dirty="0">
                <a:solidFill>
                  <a:schemeClr val="dk1"/>
                </a:solidFill>
                <a:latin typeface="Times New Roman"/>
                <a:ea typeface="Times New Roman"/>
                <a:cs typeface="Times New Roman"/>
                <a:sym typeface="Times New Roman"/>
              </a:rPr>
              <a:t>: COVID-19 </a:t>
            </a:r>
            <a:r>
              <a:rPr lang="en-US" sz="1200" b="0" i="0" u="none" dirty="0" err="1">
                <a:solidFill>
                  <a:schemeClr val="dk1"/>
                </a:solidFill>
                <a:latin typeface="Times New Roman"/>
                <a:ea typeface="Times New Roman"/>
                <a:cs typeface="Times New Roman"/>
                <a:sym typeface="Times New Roman"/>
              </a:rPr>
              <a:t>pandemisi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alanında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büyük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zorluklar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yarattı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Dünya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genelinde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kapanması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veya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sınırlı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katılımla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açık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kalması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olumsuz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etkilere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yol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açtı</a:t>
            </a:r>
            <a:r>
              <a:rPr lang="en-US" sz="1200" b="0" i="0" u="none" dirty="0">
                <a:solidFill>
                  <a:schemeClr val="dk1"/>
                </a:solidFill>
                <a:latin typeface="Times New Roman"/>
                <a:ea typeface="Times New Roman"/>
                <a:cs typeface="Times New Roman"/>
                <a:sym typeface="Times New Roman"/>
              </a:rPr>
              <a:t>.</a:t>
            </a:r>
            <a:endParaRPr dirty="0"/>
          </a:p>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Deprem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Etkisi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Kahramanmaraş'ta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yaşanan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deprem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psikolojik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sosyal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hasara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neden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oldu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öğrencilerin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olumsuz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etkiledi</a:t>
            </a:r>
            <a:r>
              <a:rPr lang="en-US" sz="1200" b="0" i="0" u="none" dirty="0">
                <a:solidFill>
                  <a:schemeClr val="dk1"/>
                </a:solidFill>
                <a:latin typeface="Times New Roman"/>
                <a:ea typeface="Times New Roman"/>
                <a:cs typeface="Times New Roman"/>
                <a:sym typeface="Times New Roman"/>
              </a:rPr>
              <a:t>. </a:t>
            </a:r>
            <a:r>
              <a:rPr lang="en-US" sz="1200" b="0" i="0" u="none" dirty="0" err="1" smtClean="0">
                <a:solidFill>
                  <a:schemeClr val="dk1"/>
                </a:solidFill>
                <a:latin typeface="Times New Roman"/>
                <a:ea typeface="Times New Roman"/>
                <a:cs typeface="Times New Roman"/>
                <a:sym typeface="Times New Roman"/>
              </a:rPr>
              <a:t>Ayrıc</a:t>
            </a:r>
            <a:r>
              <a:rPr lang="tr-TR" sz="1200" dirty="0" smtClean="0">
                <a:solidFill>
                  <a:schemeClr val="dk1"/>
                </a:solidFill>
                <a:latin typeface="Times New Roman"/>
                <a:ea typeface="Times New Roman"/>
                <a:cs typeface="Times New Roman"/>
                <a:sym typeface="Times New Roman"/>
              </a:rPr>
              <a:t>a 19  Mayıs </a:t>
            </a:r>
            <a:r>
              <a:rPr lang="en-US" sz="1200" b="0" i="0" u="none" dirty="0" smtClean="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ilçesine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gelen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göç</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dalgası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ilçedeki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smtClean="0">
                <a:solidFill>
                  <a:schemeClr val="dk1"/>
                </a:solidFill>
                <a:latin typeface="Times New Roman"/>
                <a:ea typeface="Times New Roman"/>
                <a:cs typeface="Times New Roman"/>
                <a:sym typeface="Times New Roman"/>
              </a:rPr>
              <a:t>kurumların</a:t>
            </a:r>
            <a:r>
              <a:rPr lang="tr-TR" sz="1200" b="0" i="0" u="none" dirty="0" smtClean="0">
                <a:solidFill>
                  <a:schemeClr val="dk1"/>
                </a:solidFill>
                <a:latin typeface="Times New Roman"/>
                <a:ea typeface="Times New Roman"/>
                <a:cs typeface="Times New Roman"/>
                <a:sym typeface="Times New Roman"/>
              </a:rPr>
              <a:t>a deprem bölgesinden gelen öğrencilerin geçici kayıt almalarına </a:t>
            </a:r>
            <a:r>
              <a:rPr lang="en-US" sz="1200" b="0" i="0" u="none" dirty="0" err="1" smtClean="0">
                <a:solidFill>
                  <a:schemeClr val="dk1"/>
                </a:solidFill>
                <a:latin typeface="Times New Roman"/>
                <a:ea typeface="Times New Roman"/>
                <a:cs typeface="Times New Roman"/>
                <a:sym typeface="Times New Roman"/>
              </a:rPr>
              <a:t>yol</a:t>
            </a:r>
            <a:r>
              <a:rPr lang="en-US" sz="1200" b="0" i="0" u="none" dirty="0" smtClean="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açtı</a:t>
            </a:r>
            <a:r>
              <a:rPr lang="en-US" sz="1200" b="0" i="0" u="none" dirty="0">
                <a:solidFill>
                  <a:schemeClr val="dk1"/>
                </a:solidFill>
                <a:latin typeface="Times New Roman"/>
                <a:ea typeface="Times New Roman"/>
                <a:cs typeface="Times New Roman"/>
                <a:sym typeface="Times New Roman"/>
              </a:rPr>
              <a:t>.</a:t>
            </a:r>
            <a:endParaRPr dirty="0"/>
          </a:p>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Okul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Kapanmaları</a:t>
            </a:r>
            <a:r>
              <a:rPr lang="en-US" sz="1200" b="0" i="0" u="none" dirty="0">
                <a:solidFill>
                  <a:schemeClr val="dk1"/>
                </a:solidFill>
                <a:latin typeface="Times New Roman"/>
                <a:ea typeface="Times New Roman"/>
                <a:cs typeface="Times New Roman"/>
                <a:sym typeface="Times New Roman"/>
              </a:rPr>
              <a:t>: COVID-19 </a:t>
            </a:r>
            <a:r>
              <a:rPr lang="en-US" sz="1200" b="0" i="0" u="none" dirty="0" err="1">
                <a:solidFill>
                  <a:schemeClr val="dk1"/>
                </a:solidFill>
                <a:latin typeface="Times New Roman"/>
                <a:ea typeface="Times New Roman"/>
                <a:cs typeface="Times New Roman"/>
                <a:sym typeface="Times New Roman"/>
              </a:rPr>
              <a:t>pandemisi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nedeniyle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birçok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ülkede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geçici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kapatılmış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veya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çevrimiçi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geçilmiştir</a:t>
            </a:r>
            <a:r>
              <a:rPr lang="en-US" sz="1200" b="0" i="0" u="none" dirty="0">
                <a:solidFill>
                  <a:schemeClr val="dk1"/>
                </a:solidFill>
                <a:latin typeface="Times New Roman"/>
                <a:ea typeface="Times New Roman"/>
                <a:cs typeface="Times New Roman"/>
                <a:sym typeface="Times New Roman"/>
              </a:rPr>
              <a:t>. Bu, </a:t>
            </a:r>
            <a:r>
              <a:rPr lang="en-US" sz="1200" b="0" i="0" u="none" dirty="0" err="1">
                <a:solidFill>
                  <a:schemeClr val="dk1"/>
                </a:solidFill>
                <a:latin typeface="Times New Roman"/>
                <a:ea typeface="Times New Roman"/>
                <a:cs typeface="Times New Roman"/>
                <a:sym typeface="Times New Roman"/>
              </a:rPr>
              <a:t>öğrencilerin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fiziksel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katılamamaları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anlamına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gelir</a:t>
            </a:r>
            <a:r>
              <a:rPr lang="en-US" sz="1200" b="0" i="0" u="none" dirty="0">
                <a:solidFill>
                  <a:schemeClr val="dk1"/>
                </a:solidFill>
                <a:latin typeface="Times New Roman"/>
                <a:ea typeface="Times New Roman"/>
                <a:cs typeface="Times New Roman"/>
                <a:sym typeface="Times New Roman"/>
              </a:rPr>
              <a:t>.</a:t>
            </a:r>
            <a:endParaRPr dirty="0"/>
          </a:p>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Çevrimiçi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Uygulamaları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Pandemi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sırasında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öğretmenler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çevrimiçi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platformlarına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daha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fazla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bağımlı</a:t>
            </a:r>
            <a:r>
              <a:rPr lang="en-US" sz="1200" b="0" i="0" u="none" dirty="0">
                <a:solidFill>
                  <a:schemeClr val="dk1"/>
                </a:solidFill>
                <a:latin typeface="Times New Roman"/>
                <a:ea typeface="Times New Roman"/>
                <a:cs typeface="Times New Roman"/>
                <a:sym typeface="Times New Roman"/>
              </a:rPr>
              <a:t> hale </a:t>
            </a:r>
            <a:r>
              <a:rPr lang="en-US" sz="1200" b="0" i="0" u="none" dirty="0" err="1">
                <a:solidFill>
                  <a:schemeClr val="dk1"/>
                </a:solidFill>
                <a:latin typeface="Times New Roman"/>
                <a:ea typeface="Times New Roman"/>
                <a:cs typeface="Times New Roman"/>
                <a:sym typeface="Times New Roman"/>
              </a:rPr>
              <a:t>gelmiştir</a:t>
            </a:r>
            <a:r>
              <a:rPr lang="en-US" sz="1200" b="0" i="0" u="none" dirty="0">
                <a:solidFill>
                  <a:schemeClr val="dk1"/>
                </a:solidFill>
                <a:latin typeface="Times New Roman"/>
                <a:ea typeface="Times New Roman"/>
                <a:cs typeface="Times New Roman"/>
                <a:sym typeface="Times New Roman"/>
              </a:rPr>
              <a:t>. </a:t>
            </a:r>
            <a:endParaRPr dirty="0"/>
          </a:p>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Başarısındaki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Dalgalanmalar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Pandemi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nedeniyle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başarısı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notları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dünya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genelinde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dalgalanmıştır</a:t>
            </a:r>
            <a:r>
              <a:rPr lang="en-US" sz="1200" b="0" i="0" u="none" dirty="0">
                <a:solidFill>
                  <a:schemeClr val="dk1"/>
                </a:solidFill>
                <a:latin typeface="Times New Roman"/>
                <a:ea typeface="Times New Roman"/>
                <a:cs typeface="Times New Roman"/>
                <a:sym typeface="Times New Roman"/>
              </a:rPr>
              <a:t>. Online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öğrencilerin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motivasyonunu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süreçlerini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etkilemiştir</a:t>
            </a:r>
            <a:r>
              <a:rPr lang="en-US" sz="1200" b="0" i="0" u="none" dirty="0">
                <a:solidFill>
                  <a:schemeClr val="dk1"/>
                </a:solidFill>
                <a:latin typeface="Times New Roman"/>
                <a:ea typeface="Times New Roman"/>
                <a:cs typeface="Times New Roman"/>
                <a:sym typeface="Times New Roman"/>
              </a:rPr>
              <a:t>..</a:t>
            </a:r>
            <a:endParaRPr dirty="0"/>
          </a:p>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Devamsızlığı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kapanması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veya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karışık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modelleri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devamsızlığı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sorunlarına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yol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açmıştır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Bazı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çevrimiçi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erişimde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sorun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yaşamıştır</a:t>
            </a:r>
            <a:r>
              <a:rPr lang="en-US" sz="1200" b="0" i="0" u="none" dirty="0">
                <a:solidFill>
                  <a:schemeClr val="dk1"/>
                </a:solidFill>
                <a:latin typeface="Times New Roman"/>
                <a:ea typeface="Times New Roman"/>
                <a:cs typeface="Times New Roman"/>
                <a:sym typeface="Times New Roman"/>
              </a:rPr>
              <a:t>.</a:t>
            </a:r>
            <a:endParaRPr dirty="0"/>
          </a:p>
          <a:p>
            <a:pPr marL="0" marR="0" lvl="0" indent="182562" algn="just" rtl="0">
              <a:lnSpc>
                <a:spcPct val="100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Bu </a:t>
            </a:r>
            <a:r>
              <a:rPr lang="en-US" sz="1200" b="0" i="0" u="none" dirty="0" err="1">
                <a:solidFill>
                  <a:schemeClr val="dk1"/>
                </a:solidFill>
                <a:latin typeface="Times New Roman"/>
                <a:ea typeface="Times New Roman"/>
                <a:cs typeface="Times New Roman"/>
                <a:sym typeface="Times New Roman"/>
              </a:rPr>
              <a:t>faktörler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hedeflerimize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ulaşma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konusunda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karşılaştığımız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zorlukların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altını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çizmektedir</a:t>
            </a:r>
            <a:r>
              <a:rPr lang="en-US" sz="1200" b="0" i="0" u="none" dirty="0">
                <a:solidFill>
                  <a:schemeClr val="dk1"/>
                </a:solidFill>
                <a:latin typeface="Times New Roman"/>
                <a:ea typeface="Times New Roman"/>
                <a:cs typeface="Times New Roman"/>
                <a:sym typeface="Times New Roman"/>
              </a:rPr>
              <a:t>. Bu </a:t>
            </a:r>
            <a:r>
              <a:rPr lang="en-US" sz="1200" b="0" i="0" u="none" dirty="0" err="1">
                <a:solidFill>
                  <a:schemeClr val="dk1"/>
                </a:solidFill>
                <a:latin typeface="Times New Roman"/>
                <a:ea typeface="Times New Roman"/>
                <a:cs typeface="Times New Roman"/>
                <a:sym typeface="Times New Roman"/>
              </a:rPr>
              <a:t>nedenle</a:t>
            </a:r>
            <a:r>
              <a:rPr lang="en-US" sz="1200" b="0" i="0" u="none" dirty="0">
                <a:solidFill>
                  <a:schemeClr val="dk1"/>
                </a:solidFill>
                <a:latin typeface="Times New Roman"/>
                <a:ea typeface="Times New Roman"/>
                <a:cs typeface="Times New Roman"/>
                <a:sym typeface="Times New Roman"/>
              </a:rPr>
              <a:t>, yeni plan </a:t>
            </a:r>
            <a:r>
              <a:rPr lang="en-US" sz="1200" b="0" i="0" u="none" dirty="0" err="1">
                <a:solidFill>
                  <a:schemeClr val="dk1"/>
                </a:solidFill>
                <a:latin typeface="Times New Roman"/>
                <a:ea typeface="Times New Roman"/>
                <a:cs typeface="Times New Roman"/>
                <a:sym typeface="Times New Roman"/>
              </a:rPr>
              <a:t>döneminde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zorlukların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üstesinden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gelmeyi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daha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ortamı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oluşturmayı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hedeflemekteyiz</a:t>
            </a:r>
            <a:r>
              <a:rPr lang="en-US" sz="1200" b="0" i="0" u="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7"/>
          <p:cNvSpPr/>
          <p:nvPr/>
        </p:nvSpPr>
        <p:spPr>
          <a:xfrm>
            <a:off x="541337" y="498475"/>
            <a:ext cx="6557962" cy="285750"/>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MEVCUT PLANIMIZIN GÖSTERGELER BAZINDA GERÇEKLEŞMELERİ</a:t>
            </a:r>
            <a:endParaRPr/>
          </a:p>
        </p:txBody>
      </p:sp>
      <p:sp>
        <p:nvSpPr>
          <p:cNvPr id="738" name="Google Shape;738;p17"/>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21</a:t>
            </a:r>
            <a:endParaRPr/>
          </a:p>
        </p:txBody>
      </p:sp>
      <p:graphicFrame>
        <p:nvGraphicFramePr>
          <p:cNvPr id="739" name="Google Shape;739;p17"/>
          <p:cNvGraphicFramePr/>
          <p:nvPr/>
        </p:nvGraphicFramePr>
        <p:xfrm>
          <a:off x="411162" y="1212850"/>
          <a:ext cx="3644900" cy="2633662"/>
        </p:xfrm>
        <a:graphic>
          <a:graphicData uri="http://schemas.openxmlformats.org/presentationml/2006/ole">
            <mc:AlternateContent xmlns:mc="http://schemas.openxmlformats.org/markup-compatibility/2006">
              <mc:Choice xmlns:v="urn:schemas-microsoft-com:vml" Requires="v">
                <p:oleObj spid="_x0000_s1082" r:id="rId4" imgW="3644900" imgH="2633662" progId="Excel.Chart.8">
                  <p:embed/>
                </p:oleObj>
              </mc:Choice>
              <mc:Fallback>
                <p:oleObj r:id="rId4" imgW="3644900" imgH="2633662" progId="Excel.Chart.8">
                  <p:embed/>
                  <p:pic>
                    <p:nvPicPr>
                      <p:cNvPr id="739" name="Google Shape;739;p17"/>
                      <p:cNvPicPr preferRelativeResize="0"/>
                      <p:nvPr/>
                    </p:nvPicPr>
                    <p:blipFill rotWithShape="1">
                      <a:blip r:embed="rId5">
                        <a:alphaModFix/>
                      </a:blip>
                      <a:srcRect/>
                      <a:stretch/>
                    </p:blipFill>
                    <p:spPr>
                      <a:xfrm>
                        <a:off x="411162" y="1212850"/>
                        <a:ext cx="3644900" cy="2633662"/>
                      </a:xfrm>
                      <a:prstGeom prst="rect">
                        <a:avLst/>
                      </a:prstGeom>
                      <a:noFill/>
                      <a:ln>
                        <a:noFill/>
                      </a:ln>
                    </p:spPr>
                  </p:pic>
                </p:oleObj>
              </mc:Fallback>
            </mc:AlternateContent>
          </a:graphicData>
        </a:graphic>
      </p:graphicFrame>
      <p:graphicFrame>
        <p:nvGraphicFramePr>
          <p:cNvPr id="740" name="Google Shape;740;p17"/>
          <p:cNvGraphicFramePr/>
          <p:nvPr/>
        </p:nvGraphicFramePr>
        <p:xfrm>
          <a:off x="481012" y="3956050"/>
          <a:ext cx="3524225" cy="1734820"/>
        </p:xfrm>
        <a:graphic>
          <a:graphicData uri="http://schemas.openxmlformats.org/drawingml/2006/table">
            <a:tbl>
              <a:tblPr>
                <a:noFill/>
                <a:tableStyleId>{85591258-8B19-4969-B31F-6914642E252F}</a:tableStyleId>
              </a:tblPr>
              <a:tblGrid>
                <a:gridCol w="928675">
                  <a:extLst>
                    <a:ext uri="{9D8B030D-6E8A-4147-A177-3AD203B41FA5}">
                      <a16:colId xmlns="" xmlns:a16="http://schemas.microsoft.com/office/drawing/2014/main" val="20000"/>
                    </a:ext>
                  </a:extLst>
                </a:gridCol>
                <a:gridCol w="1298575">
                  <a:extLst>
                    <a:ext uri="{9D8B030D-6E8A-4147-A177-3AD203B41FA5}">
                      <a16:colId xmlns="" xmlns:a16="http://schemas.microsoft.com/office/drawing/2014/main" val="20001"/>
                    </a:ext>
                  </a:extLst>
                </a:gridCol>
                <a:gridCol w="1296975">
                  <a:extLst>
                    <a:ext uri="{9D8B030D-6E8A-4147-A177-3AD203B41FA5}">
                      <a16:colId xmlns="" xmlns:a16="http://schemas.microsoft.com/office/drawing/2014/main" val="20002"/>
                    </a:ext>
                  </a:extLst>
                </a:gridCol>
              </a:tblGrid>
              <a:tr h="341300">
                <a:tc>
                  <a:txBody>
                    <a:bodyPr/>
                    <a:lstStyle/>
                    <a:p>
                      <a:pPr marL="0" marR="0" lvl="0" indent="0" algn="ctr" rtl="0">
                        <a:lnSpc>
                          <a:spcPct val="115000"/>
                        </a:lnSpc>
                        <a:spcBef>
                          <a:spcPts val="0"/>
                        </a:spcBef>
                        <a:spcAft>
                          <a:spcPts val="0"/>
                        </a:spcAft>
                        <a:buClr>
                          <a:srgbClr val="FFFFFF"/>
                        </a:buClr>
                        <a:buSzPts val="1000"/>
                        <a:buFont typeface="Book Antiqua"/>
                        <a:buNone/>
                      </a:pPr>
                      <a:r>
                        <a:rPr lang="en-US" sz="1000" b="1" i="0" u="none" strike="noStrike" cap="none">
                          <a:solidFill>
                            <a:srgbClr val="FFFFFF"/>
                          </a:solidFill>
                          <a:latin typeface="Book Antiqua"/>
                          <a:ea typeface="Book Antiqua"/>
                          <a:cs typeface="Book Antiqua"/>
                          <a:sym typeface="Book Antiqua"/>
                        </a:rPr>
                        <a:t>GERÇEKLEŞME (%)</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FFFFFF"/>
                        </a:buClr>
                        <a:buSzPts val="1000"/>
                        <a:buFont typeface="Book Antiqua"/>
                        <a:buNone/>
                      </a:pPr>
                      <a:r>
                        <a:rPr lang="en-US" sz="1000" b="1" i="0" u="none" strike="noStrike" cap="none">
                          <a:solidFill>
                            <a:srgbClr val="FFFFFF"/>
                          </a:solidFill>
                          <a:latin typeface="Book Antiqua"/>
                          <a:ea typeface="Book Antiqua"/>
                          <a:cs typeface="Book Antiqua"/>
                          <a:sym typeface="Book Antiqua"/>
                        </a:rPr>
                        <a:t>YORUM</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FFFFFF"/>
                        </a:buClr>
                        <a:buSzPts val="1000"/>
                        <a:buFont typeface="Book Antiqua"/>
                        <a:buNone/>
                      </a:pPr>
                      <a:r>
                        <a:rPr lang="en-US" sz="1000" b="1" i="0" u="none" strike="noStrike" cap="none">
                          <a:solidFill>
                            <a:srgbClr val="FFFFFF"/>
                          </a:solidFill>
                          <a:latin typeface="Book Antiqua"/>
                          <a:ea typeface="Book Antiqua"/>
                          <a:cs typeface="Book Antiqua"/>
                          <a:sym typeface="Book Antiqua"/>
                        </a:rPr>
                        <a:t>GERÇEKLEŞME DURUMU</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339725">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Gerileme</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81BD"/>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Hedeften büyük oranda sapma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81BD"/>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İYİLEŞTİRİLMELİ</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81BD"/>
                    </a:solidFill>
                  </a:tcPr>
                </a:tc>
                <a:extLst>
                  <a:ext uri="{0D108BD9-81ED-4DB2-BD59-A6C34878D82A}">
                    <a16:rowId xmlns="" xmlns:a16="http://schemas.microsoft.com/office/drawing/2014/main" val="10001"/>
                  </a:ext>
                </a:extLst>
              </a:tr>
              <a:tr h="254000">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%0-49</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7D31"/>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Hedeften sapma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7D31"/>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İYİLEŞTİRİLMELİ</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7D31"/>
                    </a:solidFill>
                  </a:tcPr>
                </a:tc>
                <a:extLst>
                  <a:ext uri="{0D108BD9-81ED-4DB2-BD59-A6C34878D82A}">
                    <a16:rowId xmlns="" xmlns:a16="http://schemas.microsoft.com/office/drawing/2014/main" val="10002"/>
                  </a:ext>
                </a:extLst>
              </a:tr>
              <a:tr h="515925">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%50-89,99</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Kısmi-Makul düzeyde hedefe ulaşma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MAKUL</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5A5A5"/>
                    </a:solidFill>
                  </a:tcPr>
                </a:tc>
                <a:extLst>
                  <a:ext uri="{0D108BD9-81ED-4DB2-BD59-A6C34878D82A}">
                    <a16:rowId xmlns="" xmlns:a16="http://schemas.microsoft.com/office/drawing/2014/main" val="10003"/>
                  </a:ext>
                </a:extLst>
              </a:tr>
              <a:tr h="254000">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%90 ve üzeri</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Hedefe ulaşma</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l" rtl="0">
                        <a:lnSpc>
                          <a:spcPct val="115000"/>
                        </a:lnSpc>
                        <a:spcBef>
                          <a:spcPts val="0"/>
                        </a:spcBef>
                        <a:spcAft>
                          <a:spcPts val="0"/>
                        </a:spcAft>
                        <a:buClr>
                          <a:srgbClr val="000000"/>
                        </a:buClr>
                        <a:buSzPts val="1000"/>
                        <a:buFont typeface="Book Antiqua"/>
                        <a:buNone/>
                      </a:pPr>
                      <a:r>
                        <a:rPr lang="en-US" sz="1000" b="1" i="0" u="none" strike="noStrike" cap="none">
                          <a:solidFill>
                            <a:srgbClr val="000000"/>
                          </a:solidFill>
                          <a:latin typeface="Book Antiqua"/>
                          <a:ea typeface="Book Antiqua"/>
                          <a:cs typeface="Book Antiqua"/>
                          <a:sym typeface="Book Antiqua"/>
                        </a:rPr>
                        <a:t>BAŞARILI</a:t>
                      </a:r>
                      <a:endParaRPr/>
                    </a:p>
                  </a:txBody>
                  <a:tcPr marL="62850" marR="628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extLst>
                  <a:ext uri="{0D108BD9-81ED-4DB2-BD59-A6C34878D82A}">
                    <a16:rowId xmlns="" xmlns:a16="http://schemas.microsoft.com/office/drawing/2014/main" val="10004"/>
                  </a:ext>
                </a:extLst>
              </a:tr>
            </a:tbl>
          </a:graphicData>
        </a:graphic>
      </p:graphicFrame>
      <p:sp>
        <p:nvSpPr>
          <p:cNvPr id="741" name="Google Shape;741;p17"/>
          <p:cNvSpPr txBox="1"/>
          <p:nvPr/>
        </p:nvSpPr>
        <p:spPr>
          <a:xfrm>
            <a:off x="4243387" y="1263650"/>
            <a:ext cx="3128962" cy="3416279"/>
          </a:xfrm>
          <a:prstGeom prst="rect">
            <a:avLst/>
          </a:prstGeom>
          <a:noFill/>
          <a:ln>
            <a:noFill/>
          </a:ln>
        </p:spPr>
        <p:txBody>
          <a:bodyPr spcFirstLastPara="1" wrap="square" lIns="91425" tIns="45700" rIns="91425" bIns="45700" anchor="t" anchorCtr="0">
            <a:spAutoFit/>
          </a:bodyPr>
          <a:lstStyle/>
          <a:p>
            <a:pPr marL="0" marR="0" lvl="0" indent="180975" algn="just" rtl="0">
              <a:lnSpc>
                <a:spcPct val="100000"/>
              </a:lnSpc>
              <a:spcBef>
                <a:spcPts val="0"/>
              </a:spcBef>
              <a:spcAft>
                <a:spcPts val="0"/>
              </a:spcAft>
              <a:buClr>
                <a:srgbClr val="000000"/>
              </a:buClr>
              <a:buSzPts val="1200"/>
              <a:buFont typeface="Times New Roman"/>
              <a:buNone/>
            </a:pPr>
            <a:r>
              <a:rPr lang="en-US" sz="1200" b="1" i="0" u="none" dirty="0">
                <a:solidFill>
                  <a:srgbClr val="000000"/>
                </a:solidFill>
                <a:latin typeface="Times New Roman"/>
                <a:ea typeface="Times New Roman"/>
                <a:cs typeface="Times New Roman"/>
                <a:sym typeface="Times New Roman"/>
              </a:rPr>
              <a:t>BAŞARILI OLDUĞUMUZ ALANLAR</a:t>
            </a:r>
            <a:endParaRPr dirty="0"/>
          </a:p>
          <a:p>
            <a:pPr marL="0" marR="0" lvl="0" indent="180975" algn="just" rtl="0">
              <a:lnSpc>
                <a:spcPct val="100000"/>
              </a:lnSpc>
              <a:spcBef>
                <a:spcPts val="0"/>
              </a:spcBef>
              <a:spcAft>
                <a:spcPts val="0"/>
              </a:spcAft>
              <a:buClr>
                <a:schemeClr val="dk1"/>
              </a:buClr>
              <a:buSzPts val="1200"/>
              <a:buFont typeface="Calibri"/>
              <a:buNone/>
            </a:pPr>
            <a:endParaRPr sz="1200" b="0" i="0" u="none" dirty="0">
              <a:solidFill>
                <a:srgbClr val="000000"/>
              </a:solidFill>
              <a:latin typeface="Times New Roman"/>
              <a:ea typeface="Times New Roman"/>
              <a:cs typeface="Times New Roman"/>
              <a:sym typeface="Times New Roman"/>
            </a:endParaRPr>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Kurumumuzun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değerlendirmesi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sonucunda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en</a:t>
            </a:r>
            <a:r>
              <a:rPr lang="en-US" sz="1200" b="0" i="0" u="none" dirty="0">
                <a:solidFill>
                  <a:srgbClr val="000000"/>
                </a:solidFill>
                <a:latin typeface="Times New Roman"/>
                <a:ea typeface="Times New Roman"/>
                <a:cs typeface="Times New Roman"/>
                <a:sym typeface="Times New Roman"/>
              </a:rPr>
              <a:t> </a:t>
            </a:r>
            <a:r>
              <a:rPr lang="en-US" sz="1200" b="1" i="0" u="none" dirty="0" err="1">
                <a:solidFill>
                  <a:srgbClr val="000000"/>
                </a:solidFill>
                <a:latin typeface="Times New Roman"/>
                <a:ea typeface="Times New Roman"/>
                <a:cs typeface="Times New Roman"/>
                <a:sym typeface="Times New Roman"/>
              </a:rPr>
              <a:t>başarılı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olduğumuz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alanlar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şunlardır</a:t>
            </a:r>
            <a:r>
              <a:rPr lang="en-US" sz="1200" b="0" i="0" u="none" dirty="0">
                <a:solidFill>
                  <a:srgbClr val="000000"/>
                </a:solidFill>
                <a:latin typeface="Times New Roman"/>
                <a:ea typeface="Times New Roman"/>
                <a:cs typeface="Times New Roman"/>
                <a:sym typeface="Times New Roman"/>
              </a:rPr>
              <a:t>:</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Kurumumuz</a:t>
            </a:r>
            <a:r>
              <a:rPr lang="en-US" sz="1200" b="0" i="0" u="none" dirty="0">
                <a:solidFill>
                  <a:srgbClr val="000000"/>
                </a:solidFill>
                <a:latin typeface="Times New Roman"/>
                <a:ea typeface="Times New Roman"/>
                <a:cs typeface="Times New Roman"/>
                <a:sym typeface="Times New Roman"/>
              </a:rPr>
              <a:t>, </a:t>
            </a:r>
            <a:r>
              <a:rPr lang="tr-TR" sz="1200" dirty="0" smtClean="0">
                <a:latin typeface="Times New Roman"/>
                <a:ea typeface="Times New Roman"/>
                <a:cs typeface="Times New Roman"/>
                <a:sym typeface="Times New Roman"/>
              </a:rPr>
              <a:t>İlkokul</a:t>
            </a:r>
            <a:r>
              <a:rPr lang="en-US" sz="1200" b="0" i="0" u="none" dirty="0" smtClean="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seviyesinde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bilimsel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kültürel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sanatsal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sportif </a:t>
            </a:r>
            <a:r>
              <a:rPr lang="en-US" sz="1200" b="0" i="0" u="none" dirty="0" err="1">
                <a:solidFill>
                  <a:srgbClr val="000000"/>
                </a:solidFill>
                <a:latin typeface="Times New Roman"/>
                <a:ea typeface="Times New Roman"/>
                <a:cs typeface="Times New Roman"/>
                <a:sym typeface="Times New Roman"/>
              </a:rPr>
              <a:t>alanlarda</a:t>
            </a:r>
            <a:r>
              <a:rPr lang="en-US" sz="1200" b="0" i="0" u="none" dirty="0">
                <a:solidFill>
                  <a:srgbClr val="000000"/>
                </a:solidFill>
                <a:latin typeface="Times New Roman"/>
                <a:ea typeface="Times New Roman"/>
                <a:cs typeface="Times New Roman"/>
                <a:sym typeface="Times New Roman"/>
              </a:rPr>
              <a:t> en </a:t>
            </a:r>
            <a:r>
              <a:rPr lang="en-US" sz="1200" b="0" i="0" u="none" dirty="0" err="1">
                <a:solidFill>
                  <a:srgbClr val="000000"/>
                </a:solidFill>
                <a:latin typeface="Times New Roman"/>
                <a:ea typeface="Times New Roman"/>
                <a:cs typeface="Times New Roman"/>
                <a:sym typeface="Times New Roman"/>
              </a:rPr>
              <a:t>az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faaliyete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katılan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oranını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arttırmıştır</a:t>
            </a:r>
            <a:r>
              <a:rPr lang="en-US" sz="1200" b="0" i="0" u="none" dirty="0">
                <a:solidFill>
                  <a:srgbClr val="000000"/>
                </a:solidFill>
                <a:latin typeface="Times New Roman"/>
                <a:ea typeface="Times New Roman"/>
                <a:cs typeface="Times New Roman"/>
                <a:sym typeface="Times New Roman"/>
              </a:rPr>
              <a:t>. Bu </a:t>
            </a:r>
            <a:r>
              <a:rPr lang="en-US" sz="1200" b="0" i="0" u="none" dirty="0" err="1">
                <a:solidFill>
                  <a:srgbClr val="000000"/>
                </a:solidFill>
                <a:latin typeface="Times New Roman"/>
                <a:ea typeface="Times New Roman"/>
                <a:cs typeface="Times New Roman"/>
                <a:sym typeface="Times New Roman"/>
              </a:rPr>
              <a:t>sayede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öğrencilerimiz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çok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yönlü</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gelişim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fırsatlarına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erişmiş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deneyimlerini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zenginleştirmişlerdir</a:t>
            </a:r>
            <a:r>
              <a:rPr lang="en-US" sz="1200" b="0" i="0" u="none" dirty="0">
                <a:solidFill>
                  <a:srgbClr val="000000"/>
                </a:solidFill>
                <a:latin typeface="Times New Roman"/>
                <a:ea typeface="Times New Roman"/>
                <a:cs typeface="Times New Roman"/>
                <a:sym typeface="Times New Roman"/>
              </a:rPr>
              <a:t>.</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Ayrıca</a:t>
            </a:r>
            <a:r>
              <a:rPr lang="en-US" sz="1200" b="0" i="0" u="none" dirty="0">
                <a:solidFill>
                  <a:srgbClr val="000000"/>
                </a:solidFill>
                <a:latin typeface="Times New Roman"/>
                <a:ea typeface="Times New Roman"/>
                <a:cs typeface="Times New Roman"/>
                <a:sym typeface="Times New Roman"/>
              </a:rPr>
              <a:t>, </a:t>
            </a:r>
            <a:r>
              <a:rPr lang="tr-TR" sz="1200" dirty="0" smtClean="0">
                <a:latin typeface="Times New Roman"/>
                <a:ea typeface="Times New Roman"/>
                <a:cs typeface="Times New Roman"/>
                <a:sym typeface="Times New Roman"/>
              </a:rPr>
              <a:t>İlkokul</a:t>
            </a:r>
            <a:r>
              <a:rPr lang="en-US" sz="1200" b="0" i="0" u="none" dirty="0" smtClean="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düzeyinde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başına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okunan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kitap</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sayısını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artırarak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öğrencilerimizin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okuma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alışkanlığını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teşvik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etmiş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okuma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becerilerini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güçlendirmiştir</a:t>
            </a:r>
            <a:r>
              <a:rPr lang="en-US" sz="1200" b="0" i="0" u="none" dirty="0">
                <a:solidFill>
                  <a:srgbClr val="000000"/>
                </a:solidFill>
                <a:latin typeface="Times New Roman"/>
                <a:ea typeface="Times New Roman"/>
                <a:cs typeface="Times New Roman"/>
                <a:sym typeface="Times New Roman"/>
              </a:rPr>
              <a:t>. Bu </a:t>
            </a:r>
            <a:r>
              <a:rPr lang="en-US" sz="1200" b="0" i="0" u="none" dirty="0" err="1">
                <a:solidFill>
                  <a:srgbClr val="000000"/>
                </a:solidFill>
                <a:latin typeface="Times New Roman"/>
                <a:ea typeface="Times New Roman"/>
                <a:cs typeface="Times New Roman"/>
                <a:sym typeface="Times New Roman"/>
              </a:rPr>
              <a:t>sayede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öğrencilerimiz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bilgiye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daha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kolay</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erişebilme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yetilerini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geliştirmişlerdir</a:t>
            </a:r>
            <a:r>
              <a:rPr lang="en-US" sz="1200" b="0" i="0" u="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endParaRPr sz="1200" b="0" i="0" u="none" dirty="0">
              <a:solidFill>
                <a:srgbClr val="000000"/>
              </a:solidFill>
              <a:latin typeface="Times New Roman"/>
              <a:ea typeface="Times New Roman"/>
              <a:cs typeface="Times New Roman"/>
              <a:sym typeface="Times New Roman"/>
            </a:endParaRPr>
          </a:p>
        </p:txBody>
      </p:sp>
      <p:sp>
        <p:nvSpPr>
          <p:cNvPr id="742" name="Google Shape;742;p17"/>
          <p:cNvSpPr txBox="1"/>
          <p:nvPr/>
        </p:nvSpPr>
        <p:spPr>
          <a:xfrm>
            <a:off x="401637" y="5735637"/>
            <a:ext cx="2913062" cy="2677616"/>
          </a:xfrm>
          <a:prstGeom prst="rect">
            <a:avLst/>
          </a:prstGeom>
          <a:noFill/>
          <a:ln>
            <a:noFill/>
          </a:ln>
        </p:spPr>
        <p:txBody>
          <a:bodyPr spcFirstLastPara="1" wrap="square" lIns="91425" tIns="45700" rIns="91425" bIns="45700" anchor="t" anchorCtr="0">
            <a:spAutoFit/>
          </a:bodyPr>
          <a:lstStyle/>
          <a:p>
            <a:pPr marL="0" marR="0" lvl="0" indent="180975" algn="just" rtl="0">
              <a:lnSpc>
                <a:spcPct val="100000"/>
              </a:lnSpc>
              <a:spcBef>
                <a:spcPts val="0"/>
              </a:spcBef>
              <a:spcAft>
                <a:spcPts val="0"/>
              </a:spcAft>
              <a:buClr>
                <a:schemeClr val="dk1"/>
              </a:buClr>
              <a:buSzPts val="1200"/>
              <a:buFont typeface="Calibri"/>
              <a:buNone/>
            </a:pPr>
            <a:endParaRPr sz="1200" b="1" i="0" u="none" dirty="0">
              <a:solidFill>
                <a:srgbClr val="000000"/>
              </a:solidFill>
              <a:latin typeface="Times New Roman"/>
              <a:ea typeface="Times New Roman"/>
              <a:cs typeface="Times New Roman"/>
              <a:sym typeface="Times New Roman"/>
            </a:endParaRPr>
          </a:p>
          <a:p>
            <a:pPr marL="0" marR="0" lvl="0" indent="180975" algn="just" rtl="0">
              <a:lnSpc>
                <a:spcPct val="100000"/>
              </a:lnSpc>
              <a:spcBef>
                <a:spcPts val="0"/>
              </a:spcBef>
              <a:spcAft>
                <a:spcPts val="0"/>
              </a:spcAft>
              <a:buClr>
                <a:srgbClr val="000000"/>
              </a:buClr>
              <a:buSzPts val="1200"/>
              <a:buFont typeface="Times New Roman"/>
              <a:buNone/>
            </a:pPr>
            <a:r>
              <a:rPr lang="en-US" sz="1200" b="1" i="0" u="none" dirty="0">
                <a:solidFill>
                  <a:srgbClr val="000000"/>
                </a:solidFill>
                <a:latin typeface="Times New Roman"/>
                <a:ea typeface="Times New Roman"/>
                <a:cs typeface="Times New Roman"/>
                <a:sym typeface="Times New Roman"/>
              </a:rPr>
              <a:t>MAKUL SEVİYEDE OLAN ALANLAR</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Kurumumuzun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değerlendirmesi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sonucunda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bazı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alanlarda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tatmin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edici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performans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sergilediğimizi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gözlemlemekteyiz</a:t>
            </a:r>
            <a:r>
              <a:rPr lang="en-US" sz="1200" b="0" i="0" u="none" dirty="0">
                <a:solidFill>
                  <a:srgbClr val="000000"/>
                </a:solidFill>
                <a:latin typeface="Times New Roman"/>
                <a:ea typeface="Times New Roman"/>
                <a:cs typeface="Times New Roman"/>
                <a:sym typeface="Times New Roman"/>
              </a:rPr>
              <a:t>. Bu </a:t>
            </a:r>
            <a:r>
              <a:rPr lang="en-US" sz="1200" b="0" i="0" u="none" dirty="0" err="1">
                <a:solidFill>
                  <a:srgbClr val="000000"/>
                </a:solidFill>
                <a:latin typeface="Times New Roman"/>
                <a:ea typeface="Times New Roman"/>
                <a:cs typeface="Times New Roman"/>
                <a:sym typeface="Times New Roman"/>
              </a:rPr>
              <a:t>alanlar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şunlardır</a:t>
            </a:r>
            <a:r>
              <a:rPr lang="en-US" sz="1200" b="0" i="0" u="none" dirty="0">
                <a:solidFill>
                  <a:srgbClr val="000000"/>
                </a:solidFill>
                <a:latin typeface="Times New Roman"/>
                <a:ea typeface="Times New Roman"/>
                <a:cs typeface="Times New Roman"/>
                <a:sym typeface="Times New Roman"/>
              </a:rPr>
              <a:t>:</a:t>
            </a:r>
            <a:endParaRPr dirty="0"/>
          </a:p>
          <a:p>
            <a:pPr marL="0" marR="0" lvl="0" indent="180975" algn="just" rtl="0">
              <a:lnSpc>
                <a:spcPct val="100000"/>
              </a:lnSpc>
              <a:spcBef>
                <a:spcPts val="0"/>
              </a:spcBef>
              <a:spcAft>
                <a:spcPts val="0"/>
              </a:spcAft>
              <a:buClr>
                <a:srgbClr val="000000"/>
              </a:buClr>
              <a:buSzPts val="1200"/>
              <a:buFont typeface="Times New Roman"/>
              <a:buNone/>
            </a:pPr>
            <a:r>
              <a:rPr lang="tr-TR" sz="1200" dirty="0" smtClean="0">
                <a:latin typeface="Times New Roman"/>
                <a:ea typeface="Times New Roman"/>
                <a:cs typeface="Times New Roman"/>
                <a:sym typeface="Times New Roman"/>
              </a:rPr>
              <a:t>İlkokul</a:t>
            </a:r>
            <a:r>
              <a:rPr lang="en-US" sz="1200" b="0" i="0" u="none" dirty="0" smtClean="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seviyesinde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bilimsel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kültürel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sanatsal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sportif </a:t>
            </a:r>
            <a:r>
              <a:rPr lang="en-US" sz="1200" b="0" i="0" u="none" dirty="0" err="1">
                <a:solidFill>
                  <a:srgbClr val="000000"/>
                </a:solidFill>
                <a:latin typeface="Times New Roman"/>
                <a:ea typeface="Times New Roman"/>
                <a:cs typeface="Times New Roman"/>
                <a:sym typeface="Times New Roman"/>
              </a:rPr>
              <a:t>alanlarda</a:t>
            </a:r>
            <a:r>
              <a:rPr lang="en-US" sz="1200" b="0" i="0" u="none" dirty="0">
                <a:solidFill>
                  <a:srgbClr val="000000"/>
                </a:solidFill>
                <a:latin typeface="Times New Roman"/>
                <a:ea typeface="Times New Roman"/>
                <a:cs typeface="Times New Roman"/>
                <a:sym typeface="Times New Roman"/>
              </a:rPr>
              <a:t> en </a:t>
            </a:r>
            <a:r>
              <a:rPr lang="en-US" sz="1200" b="0" i="0" u="none" dirty="0" err="1">
                <a:solidFill>
                  <a:srgbClr val="000000"/>
                </a:solidFill>
                <a:latin typeface="Times New Roman"/>
                <a:ea typeface="Times New Roman"/>
                <a:cs typeface="Times New Roman"/>
                <a:sym typeface="Times New Roman"/>
              </a:rPr>
              <a:t>az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faaliyete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katılan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oranı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oldukça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memnuniyet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vericidir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Öğrencilerimiz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aktif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alanlara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katılım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sağlayarak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zengin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deneyimler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kazanmaktadır</a:t>
            </a:r>
            <a:r>
              <a:rPr lang="en-US" sz="1200" b="0" i="0" u="none" dirty="0">
                <a:solidFill>
                  <a:srgbClr val="000000"/>
                </a:solidFill>
                <a:latin typeface="Times New Roman"/>
                <a:ea typeface="Times New Roman"/>
                <a:cs typeface="Times New Roman"/>
                <a:sym typeface="Times New Roman"/>
              </a:rPr>
              <a:t>.</a:t>
            </a:r>
            <a:endParaRPr lang="en-US" dirty="0"/>
          </a:p>
          <a:p>
            <a:pPr marL="0" marR="0" lvl="0" indent="0" algn="l" rtl="0">
              <a:lnSpc>
                <a:spcPct val="100000"/>
              </a:lnSpc>
              <a:spcBef>
                <a:spcPts val="0"/>
              </a:spcBef>
              <a:spcAft>
                <a:spcPts val="0"/>
              </a:spcAft>
              <a:buNone/>
            </a:pPr>
            <a:endParaRPr sz="1200" b="0" i="0" u="none" dirty="0">
              <a:solidFill>
                <a:srgbClr val="000000"/>
              </a:solidFill>
              <a:latin typeface="Times New Roman"/>
              <a:ea typeface="Times New Roman"/>
              <a:cs typeface="Times New Roman"/>
              <a:sym typeface="Times New Roman"/>
            </a:endParaRPr>
          </a:p>
        </p:txBody>
      </p:sp>
      <p:sp>
        <p:nvSpPr>
          <p:cNvPr id="743" name="Google Shape;743;p17"/>
          <p:cNvSpPr txBox="1"/>
          <p:nvPr/>
        </p:nvSpPr>
        <p:spPr>
          <a:xfrm>
            <a:off x="3575074" y="5661000"/>
            <a:ext cx="3524225" cy="5078273"/>
          </a:xfrm>
          <a:prstGeom prst="rect">
            <a:avLst/>
          </a:prstGeom>
          <a:noFill/>
          <a:ln>
            <a:noFill/>
          </a:ln>
        </p:spPr>
        <p:txBody>
          <a:bodyPr spcFirstLastPara="1" wrap="square" lIns="91425" tIns="45700" rIns="91425" bIns="45700" anchor="t" anchorCtr="0">
            <a:spAutoFit/>
          </a:bodyPr>
          <a:lstStyle/>
          <a:p>
            <a:pPr marL="0" marR="0" lvl="0" indent="180975" algn="just" rtl="0">
              <a:lnSpc>
                <a:spcPct val="100000"/>
              </a:lnSpc>
              <a:spcBef>
                <a:spcPts val="0"/>
              </a:spcBef>
              <a:spcAft>
                <a:spcPts val="0"/>
              </a:spcAft>
              <a:buClr>
                <a:schemeClr val="dk1"/>
              </a:buClr>
              <a:buSzPts val="1200"/>
              <a:buFont typeface="Calibri"/>
              <a:buNone/>
            </a:pPr>
            <a:endParaRPr sz="1200" b="0" i="0" u="none" dirty="0">
              <a:solidFill>
                <a:srgbClr val="000000"/>
              </a:solidFill>
              <a:latin typeface="Times New Roman"/>
              <a:ea typeface="Times New Roman"/>
              <a:cs typeface="Times New Roman"/>
              <a:sym typeface="Times New Roman"/>
            </a:endParaRPr>
          </a:p>
          <a:p>
            <a:pPr marL="0" marR="0" lvl="0" indent="180975" algn="just" rtl="0">
              <a:lnSpc>
                <a:spcPct val="100000"/>
              </a:lnSpc>
              <a:spcBef>
                <a:spcPts val="0"/>
              </a:spcBef>
              <a:spcAft>
                <a:spcPts val="0"/>
              </a:spcAft>
              <a:buClr>
                <a:srgbClr val="000000"/>
              </a:buClr>
              <a:buSzPts val="1200"/>
              <a:buFont typeface="Times New Roman"/>
              <a:buNone/>
            </a:pPr>
            <a:r>
              <a:rPr lang="en-US" sz="1200" b="1" i="0" u="none" dirty="0">
                <a:solidFill>
                  <a:srgbClr val="000000"/>
                </a:solidFill>
                <a:latin typeface="Times New Roman"/>
                <a:ea typeface="Times New Roman"/>
                <a:cs typeface="Times New Roman"/>
                <a:sym typeface="Times New Roman"/>
              </a:rPr>
              <a:t>İYİLEŞTİRİLMESİ GEREKEN ALANLAR</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Kurumumuzun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göstergeleri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değerlendirmesi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sonucunda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bazı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alanlarda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iyileştirme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gerekliliği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hedeflere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ulaşma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noktasında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sapma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gözlemlenmiştir</a:t>
            </a:r>
            <a:r>
              <a:rPr lang="en-US" sz="1200" b="0" i="0" u="none" dirty="0">
                <a:solidFill>
                  <a:srgbClr val="000000"/>
                </a:solidFill>
                <a:latin typeface="Times New Roman"/>
                <a:ea typeface="Times New Roman"/>
                <a:cs typeface="Times New Roman"/>
                <a:sym typeface="Times New Roman"/>
              </a:rPr>
              <a:t>. Bu </a:t>
            </a:r>
            <a:r>
              <a:rPr lang="en-US" sz="1200" b="0" i="0" u="none" dirty="0" err="1">
                <a:solidFill>
                  <a:srgbClr val="000000"/>
                </a:solidFill>
                <a:latin typeface="Times New Roman"/>
                <a:ea typeface="Times New Roman"/>
                <a:cs typeface="Times New Roman"/>
                <a:sym typeface="Times New Roman"/>
              </a:rPr>
              <a:t>alanlar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şunlardır</a:t>
            </a:r>
            <a:r>
              <a:rPr lang="en-US" sz="1200" b="0" i="0" u="none" dirty="0">
                <a:solidFill>
                  <a:srgbClr val="000000"/>
                </a:solidFill>
                <a:latin typeface="Times New Roman"/>
                <a:ea typeface="Times New Roman"/>
                <a:cs typeface="Times New Roman"/>
                <a:sym typeface="Times New Roman"/>
              </a:rPr>
              <a:t>:</a:t>
            </a:r>
            <a:endParaRPr dirty="0"/>
          </a:p>
          <a:p>
            <a:pPr marL="0" marR="0" lvl="0" indent="180975" algn="just" rtl="0">
              <a:lnSpc>
                <a:spcPct val="100000"/>
              </a:lnSpc>
              <a:spcBef>
                <a:spcPts val="0"/>
              </a:spcBef>
              <a:spcAft>
                <a:spcPts val="0"/>
              </a:spcAft>
              <a:buClr>
                <a:srgbClr val="000000"/>
              </a:buClr>
              <a:buSzPts val="1200"/>
              <a:buFont typeface="Times New Roman"/>
              <a:buNone/>
            </a:pPr>
            <a:r>
              <a:rPr lang="tr-TR" sz="1200" b="0" i="0" u="none" dirty="0" smtClean="0">
                <a:solidFill>
                  <a:srgbClr val="000000"/>
                </a:solidFill>
                <a:latin typeface="Times New Roman"/>
                <a:ea typeface="Times New Roman"/>
                <a:cs typeface="Times New Roman"/>
                <a:sym typeface="Times New Roman"/>
              </a:rPr>
              <a:t>İlkokuldan başlayarak </a:t>
            </a:r>
            <a:r>
              <a:rPr lang="en-US" sz="1200" b="0" i="0" u="none" dirty="0" err="1" smtClean="0">
                <a:solidFill>
                  <a:srgbClr val="000000"/>
                </a:solidFill>
                <a:latin typeface="Times New Roman"/>
                <a:ea typeface="Times New Roman"/>
                <a:cs typeface="Times New Roman"/>
                <a:sym typeface="Times New Roman"/>
              </a:rPr>
              <a:t>Ortaöğretime</a:t>
            </a:r>
            <a:r>
              <a:rPr lang="en-US" sz="1200" b="0" i="0" u="none" dirty="0" smtClean="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merkezi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sınavla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yerleşen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oranı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hedeflerimize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ulaşma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noktasında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iyileştirme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gerektiren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alandır</a:t>
            </a:r>
            <a:r>
              <a:rPr lang="en-US" sz="1200" b="0" i="0" u="none" dirty="0">
                <a:solidFill>
                  <a:srgbClr val="000000"/>
                </a:solidFill>
                <a:latin typeface="Times New Roman"/>
                <a:ea typeface="Times New Roman"/>
                <a:cs typeface="Times New Roman"/>
                <a:sym typeface="Times New Roman"/>
              </a:rPr>
              <a:t>. Bu </a:t>
            </a:r>
            <a:r>
              <a:rPr lang="en-US" sz="1200" b="0" i="0" u="none" dirty="0" err="1">
                <a:solidFill>
                  <a:srgbClr val="000000"/>
                </a:solidFill>
                <a:latin typeface="Times New Roman"/>
                <a:ea typeface="Times New Roman"/>
                <a:cs typeface="Times New Roman"/>
                <a:sym typeface="Times New Roman"/>
              </a:rPr>
              <a:t>alanda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daha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etkili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geliştirmeyi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hedeflemekteyiz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Toplantılarda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branş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öğretmenleri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gerçekleştirilen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görüşmeler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neticesinde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ortaöğretime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merkezi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sınavla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yerleşen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oranının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nedenleri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şu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şekilde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değerlendirilmiştir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Özellikle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okuldaki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ders</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kitapları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materyallerin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yetersizliği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sınavlara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hazırlıklarını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olumsuz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etkilemektedir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başarısını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etkileyen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önemli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faktörlerden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öğretmenlerin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nitelikleri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deneyimidir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Velilerin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çocuklarının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eğitimine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katılımı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ilgisi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motivasyonunu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sınav</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hazırlıklarını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büyük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ölçüde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etkileyebilir</a:t>
            </a:r>
            <a:r>
              <a:rPr lang="en-US" sz="1200" b="0" i="0" u="none" dirty="0">
                <a:solidFill>
                  <a:srgbClr val="000000"/>
                </a:solidFill>
                <a:latin typeface="Times New Roman"/>
                <a:ea typeface="Times New Roman"/>
                <a:cs typeface="Times New Roman"/>
                <a:sym typeface="Times New Roman"/>
              </a:rPr>
              <a:t>. Bu </a:t>
            </a:r>
            <a:r>
              <a:rPr lang="en-US" sz="1200" b="0" i="0" u="none" dirty="0" err="1">
                <a:solidFill>
                  <a:srgbClr val="000000"/>
                </a:solidFill>
                <a:latin typeface="Times New Roman"/>
                <a:ea typeface="Times New Roman"/>
                <a:cs typeface="Times New Roman"/>
                <a:sym typeface="Times New Roman"/>
              </a:rPr>
              <a:t>analizler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okulun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özgül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koşullarına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yerel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sisteminin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dinamiklerine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dayanmaktadır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yönetimi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öğretmenler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veliler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nedenlerin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üzerine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giderek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geliştirmeyi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hedeflemekteyiz</a:t>
            </a:r>
            <a:r>
              <a:rPr lang="en-US" sz="1200" b="0" i="0" u="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endParaRPr sz="1200" b="0" i="0" u="none"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pSp>
        <p:nvGrpSpPr>
          <p:cNvPr id="751" name="Google Shape;751;p18"/>
          <p:cNvGrpSpPr/>
          <p:nvPr/>
        </p:nvGrpSpPr>
        <p:grpSpPr>
          <a:xfrm>
            <a:off x="509587" y="352425"/>
            <a:ext cx="6638925" cy="376237"/>
            <a:chOff x="542115" y="3383314"/>
            <a:chExt cx="5975601" cy="285751"/>
          </a:xfrm>
        </p:grpSpPr>
        <p:sp>
          <p:nvSpPr>
            <p:cNvPr id="752" name="Google Shape;752;p18"/>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Yasal Yükümlülükler ve Mevzuat Analizi</a:t>
              </a:r>
              <a:endParaRPr/>
            </a:p>
          </p:txBody>
        </p:sp>
        <p:sp>
          <p:nvSpPr>
            <p:cNvPr id="753" name="Google Shape;753;p18"/>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2.3.</a:t>
              </a:r>
              <a:endParaRPr/>
            </a:p>
          </p:txBody>
        </p:sp>
      </p:grpSp>
      <p:graphicFrame>
        <p:nvGraphicFramePr>
          <p:cNvPr id="754" name="Google Shape;754;p18"/>
          <p:cNvGraphicFramePr/>
          <p:nvPr/>
        </p:nvGraphicFramePr>
        <p:xfrm>
          <a:off x="720725" y="1003300"/>
          <a:ext cx="6119800" cy="8397875"/>
        </p:xfrm>
        <a:graphic>
          <a:graphicData uri="http://schemas.openxmlformats.org/drawingml/2006/table">
            <a:tbl>
              <a:tblPr>
                <a:noFill/>
                <a:tableStyleId>{85591258-8B19-4969-B31F-6914642E252F}</a:tableStyleId>
              </a:tblPr>
              <a:tblGrid>
                <a:gridCol w="1125525">
                  <a:extLst>
                    <a:ext uri="{9D8B030D-6E8A-4147-A177-3AD203B41FA5}">
                      <a16:colId xmlns="" xmlns:a16="http://schemas.microsoft.com/office/drawing/2014/main" val="20000"/>
                    </a:ext>
                  </a:extLst>
                </a:gridCol>
                <a:gridCol w="4994275">
                  <a:extLst>
                    <a:ext uri="{9D8B030D-6E8A-4147-A177-3AD203B41FA5}">
                      <a16:colId xmlns="" xmlns:a16="http://schemas.microsoft.com/office/drawing/2014/main" val="20001"/>
                    </a:ext>
                  </a:extLst>
                </a:gridCol>
              </a:tblGrid>
              <a:tr h="457200">
                <a:tc>
                  <a:txBody>
                    <a:bodyPr/>
                    <a:lstStyle/>
                    <a:p>
                      <a:pPr marL="0" marR="0" lvl="0" indent="0" algn="ctr" rtl="0">
                        <a:lnSpc>
                          <a:spcPct val="100000"/>
                        </a:lnSpc>
                        <a:spcBef>
                          <a:spcPts val="0"/>
                        </a:spcBef>
                        <a:spcAft>
                          <a:spcPts val="0"/>
                        </a:spcAft>
                        <a:buClr>
                          <a:srgbClr val="000000"/>
                        </a:buClr>
                        <a:buSzPts val="1000"/>
                        <a:buFont typeface="Times New Roman"/>
                        <a:buNone/>
                      </a:pPr>
                      <a:r>
                        <a:rPr lang="en-US" sz="1000" b="1" i="0" u="none" strike="noStrike" cap="none">
                          <a:solidFill>
                            <a:srgbClr val="000000"/>
                          </a:solidFill>
                          <a:latin typeface="Times New Roman"/>
                          <a:ea typeface="Times New Roman"/>
                          <a:cs typeface="Times New Roman"/>
                          <a:sym typeface="Times New Roman"/>
                        </a:rPr>
                        <a:t>YASAL YÜKÜMLÜLÜK (GÖREVLER)</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rgbClr val="000000"/>
                          </a:solidFill>
                          <a:latin typeface="Times New Roman"/>
                          <a:ea typeface="Times New Roman"/>
                          <a:cs typeface="Times New Roman"/>
                          <a:sym typeface="Times New Roman"/>
                        </a:rPr>
                        <a:t>DAYANAK(KANUN, YÖNETMELİK, GENELGE, YÖNERGE)</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 xmlns:a16="http://schemas.microsoft.com/office/drawing/2014/main" val="10000"/>
                  </a:ext>
                </a:extLst>
              </a:tr>
              <a:tr h="152400">
                <a:tc rowSpan="4">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Atama</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657 Sayılı Devlet Memurları Kanunu</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3048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Bakanlığına Bağlı Okul ve Kurumların Yönetici ve Öğretmenlerinin Norm Kadrolarına İlişkin Yönetmelik</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048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Eğitim Kurumları Yöneticilerinin Atama ve Yer Değiştirmelerine İlişkin Yönetmelik</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Öğretmenlerinin Atama ve Yer Değiştirme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152400">
                <a:tc rowSpan="4">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Ödül, Disiplin</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Devlet Memurları Kanunu</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3048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6528 Sayılı Milli Eğitim Temel Kanunu İle Bazı Kanun ve Kanun Hükmünde Kararnamelerde Değişiklik Yapılmasına Dair Kanun</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Personeline Başarı, Üstün Başarı ve Ödül Verilmesine Dair Yönerge</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Disiplin Amirleri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8"/>
                  </a:ext>
                </a:extLst>
              </a:tr>
              <a:tr h="152400">
                <a:tc rowSpan="6">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Okul Yönetimi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1739 Sayılı Milli Eğitim Temel Kanunu</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9"/>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İlköğretim Kurumları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0"/>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Okul Aile Birliği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1"/>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Eğitim Bölgeleri ve Eğitim Kurulları Yönergesi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2"/>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MEB Yönetici ve Öğretmenlerin Ders ve Ek Ders Saatlerine İlişkin Karar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3"/>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Taşınır Mal Yönetmeliği</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4"/>
                  </a:ext>
                </a:extLst>
              </a:tr>
              <a:tr h="152400">
                <a:tc rowSpan="9">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Eğitim-Öğretim</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Anayasa</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5"/>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1739 Sayılı Milli Eğitim Temel Kanunu</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6"/>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222 Sayılı İlköğretim ve Eğitim Kanunu</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7"/>
                  </a:ext>
                </a:extLst>
              </a:tr>
              <a:tr h="3048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6287 Sayılı İlköğretim ve Eğitim Kanunu ile Bazı Kanunlarda Değişiklik Yapılmasına Dair Kanun</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8"/>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İlköğretim Kurumları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9"/>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Eğitim Öğretim Çalışmalarının Planlı Yürütülmesine İlişkin Yönerge </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0"/>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Öğrenci Yetiştirme Kursları Yönergesi</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1"/>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Ders Kitapları ve Eğitim Araçları Yönetmeliği </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2"/>
                  </a:ext>
                </a:extLst>
              </a:tr>
              <a:tr h="3048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Öğrencilerin Ders Dışı Eğitim ve Öğretim Faaliyetleri Hakkında Yönetmelik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3"/>
                  </a:ext>
                </a:extLst>
              </a:tr>
              <a:tr h="152400">
                <a:tc rowSpan="6">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Personel İşleri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Personel İzin Yönergesi</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4"/>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Devlet Memurları Tedavi ve Cenaze Giderleri Yönetmeliği</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5"/>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Kamu Kurum ve Kuruluşlarında Çalışan Personelin Kılık Kıyafet Yönetmeliği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6"/>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Memurların Hastalık Raporlarını Verecek Hekim ve Sağlık Kurulları Hakkındaki Yönetmelik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7"/>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Personeli Görevde Yükseltme ve Unvan Değişikliği Yönetmeliği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8"/>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Öğretmenlik Kariyer Basamaklarında Yükseltme Yönetmeliği </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9"/>
                  </a:ext>
                </a:extLst>
              </a:tr>
              <a:tr h="152400">
                <a:tc rowSpan="4">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Mühür, Yazışma, Arşiv</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Resmi Mühür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0"/>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Resmi Yazışmalarda Uygulanacak Usul ve Esaslar Hakkındaki Yönetmelik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1"/>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Evrak Yönergesi </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2"/>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Arşiv Hizmetleri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3"/>
                  </a:ext>
                </a:extLst>
              </a:tr>
              <a:tr h="174625">
                <a:tc rowSpan="3">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Rehberlik ve Sosyal Etkinlikler</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Rehberlik ve Psikolojik Danışma Hizmetleri Yönet.</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4"/>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Okul Spor Kulüpleri Yönetmeliği</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5"/>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İlköğretim ve Ortaöğretim Sosyal Etkinlikler Yönetmeliği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6"/>
                  </a:ext>
                </a:extLst>
              </a:tr>
              <a:tr h="152400">
                <a:tc rowSpan="3">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Öğrenci İşleri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İlköğretim Kurumları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7"/>
                  </a:ext>
                </a:extLst>
              </a:tr>
              <a:tr h="260350">
                <a:tc vMerge="1">
                  <a:txBody>
                    <a:bodyPr/>
                    <a:lstStyle/>
                    <a:p>
                      <a:endParaRPr lang="tr-TR"/>
                    </a:p>
                  </a:txBody>
                  <a:tcPr/>
                </a:tc>
                <a:tc>
                  <a:txBody>
                    <a:bodyPr/>
                    <a:lstStyle/>
                    <a:p>
                      <a:pPr marL="0" marR="0" lvl="0" indent="0" algn="l" rtl="0">
                        <a:lnSpc>
                          <a:spcPct val="15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Demokrasi Eğitimi ve Okul Meclisleri Yönergesi</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8"/>
                  </a:ext>
                </a:extLst>
              </a:tr>
              <a:tr h="204775">
                <a:tc vMerge="1">
                  <a:txBody>
                    <a:bodyPr/>
                    <a:lstStyle/>
                    <a:p>
                      <a:endParaRPr lang="tr-TR"/>
                    </a:p>
                  </a:txBody>
                  <a:tcPr/>
                </a:tc>
                <a:tc>
                  <a:txBody>
                    <a:bodyPr/>
                    <a:lstStyle/>
                    <a:p>
                      <a:pPr marL="0" marR="0" lvl="0" indent="0" algn="l" rtl="0">
                        <a:lnSpc>
                          <a:spcPct val="15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Okul Servis Araçları Hizmet Yönetmeliği</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9"/>
                  </a:ext>
                </a:extLst>
              </a:tr>
              <a:tr h="152400">
                <a:tc rowSpan="2">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İsim ve Tanıtım</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 Kurum Tanıtım Yönetmeliği</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0"/>
                  </a:ext>
                </a:extLst>
              </a:tr>
              <a:tr h="174625">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Milli Eğitim Bakanlığına Bağlı Kurumlara Ait Açma, Kapatma ve Ad Verme Yönetmeliği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1"/>
                  </a:ext>
                </a:extLst>
              </a:tr>
              <a:tr h="152400">
                <a:tc rowSpan="3">
                  <a:txBody>
                    <a:bodyPr/>
                    <a:lstStyle/>
                    <a:p>
                      <a:pPr marL="0" marR="0" lvl="0" indent="0" algn="l" rtl="0">
                        <a:lnSpc>
                          <a:spcPct val="115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Sivil Savunma</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Sabotajlara Karşı Koruma Yönetmeliği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2"/>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Binaların Yangından Korunması Hakkındaki Yönetmelik </a:t>
                      </a:r>
                      <a:endParaRPr/>
                    </a:p>
                  </a:txBody>
                  <a:tcPr marL="28175" marR="28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3"/>
                  </a:ext>
                </a:extLst>
              </a:tr>
              <a:tr h="152400">
                <a:tc v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Daire ve Müesseseler İçin Sivil Savunma İşleri Kılavuzu </a:t>
                      </a:r>
                      <a:endParaRPr/>
                    </a:p>
                  </a:txBody>
                  <a:tcPr marL="28175" marR="28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2"/>
          <p:cNvPicPr preferRelativeResize="0"/>
          <p:nvPr/>
        </p:nvPicPr>
        <p:blipFill rotWithShape="1">
          <a:blip r:embed="rId3">
            <a:alphaModFix/>
          </a:blip>
          <a:srcRect l="352" r="95392" b="20453"/>
          <a:stretch/>
        </p:blipFill>
        <p:spPr>
          <a:xfrm rot="-5400000">
            <a:off x="3645619" y="6642350"/>
            <a:ext cx="271864" cy="6634986"/>
          </a:xfrm>
          <a:prstGeom prst="rect">
            <a:avLst/>
          </a:prstGeom>
          <a:noFill/>
          <a:ln>
            <a:noFill/>
          </a:ln>
        </p:spPr>
      </p:pic>
      <p:sp>
        <p:nvSpPr>
          <p:cNvPr id="509" name="Google Shape;509;p2"/>
          <p:cNvSpPr txBox="1"/>
          <p:nvPr/>
        </p:nvSpPr>
        <p:spPr>
          <a:xfrm>
            <a:off x="769937" y="7807325"/>
            <a:ext cx="5942012" cy="1323975"/>
          </a:xfrm>
          <a:prstGeom prst="rect">
            <a:avLst/>
          </a:prstGeom>
          <a:noFill/>
          <a:ln>
            <a:noFill/>
          </a:ln>
        </p:spPr>
        <p:txBody>
          <a:bodyPr spcFirstLastPara="1" wrap="square" lIns="91000" tIns="45525" rIns="91000" bIns="45525" anchor="t" anchorCtr="0">
            <a:spAutoFit/>
          </a:bodyPr>
          <a:lstStyle/>
          <a:p>
            <a:pPr marL="0" marR="0" lvl="0" indent="0" algn="just" rtl="0">
              <a:lnSpc>
                <a:spcPct val="100000"/>
              </a:lnSpc>
              <a:spcBef>
                <a:spcPts val="0"/>
              </a:spcBef>
              <a:spcAft>
                <a:spcPts val="0"/>
              </a:spcAft>
              <a:buClr>
                <a:srgbClr val="000000"/>
              </a:buClr>
              <a:buSzPts val="1600"/>
              <a:buFont typeface="Calibri"/>
              <a:buNone/>
            </a:pPr>
            <a:r>
              <a:rPr lang="en-US" sz="1600" b="1" i="1" u="none">
                <a:solidFill>
                  <a:srgbClr val="000000"/>
                </a:solidFill>
                <a:latin typeface="Calibri"/>
                <a:ea typeface="Calibri"/>
                <a:cs typeface="Calibri"/>
                <a:sym typeface="Calibri"/>
              </a:rPr>
              <a:t>Geçmişte sayısız medeniyet kurmuş milletin çocukları olduğumuzu ispat etmek için yapmamız lazım gelen şeylerin hepsini yaptığımızı ileri süremeyiz; bu güne ve yarına bırakılmış daha büyük işlerimiz vardır. Herhangi bir amaca ulaşmakla yetinmeyeceğiz. Durmadan daha ileriye varmak için çalışacağız</a:t>
            </a:r>
            <a:endParaRPr/>
          </a:p>
        </p:txBody>
      </p:sp>
      <p:pic>
        <p:nvPicPr>
          <p:cNvPr id="510" name="Google Shape;510;p2"/>
          <p:cNvPicPr preferRelativeResize="0"/>
          <p:nvPr/>
        </p:nvPicPr>
        <p:blipFill rotWithShape="1">
          <a:blip r:embed="rId4">
            <a:alphaModFix/>
          </a:blip>
          <a:srcRect l="11568" t="3941" r="10012" b="27757"/>
          <a:stretch/>
        </p:blipFill>
        <p:spPr>
          <a:xfrm>
            <a:off x="1025525" y="363537"/>
            <a:ext cx="5467350" cy="6740525"/>
          </a:xfrm>
          <a:prstGeom prst="rect">
            <a:avLst/>
          </a:prstGeom>
          <a:noFill/>
          <a:ln>
            <a:noFill/>
          </a:ln>
        </p:spPr>
      </p:pic>
      <p:pic>
        <p:nvPicPr>
          <p:cNvPr id="511" name="Google Shape;511;p2"/>
          <p:cNvPicPr preferRelativeResize="0"/>
          <p:nvPr/>
        </p:nvPicPr>
        <p:blipFill rotWithShape="1">
          <a:blip r:embed="rId5">
            <a:alphaModFix/>
          </a:blip>
          <a:srcRect/>
          <a:stretch/>
        </p:blipFill>
        <p:spPr>
          <a:xfrm>
            <a:off x="5159375" y="9553575"/>
            <a:ext cx="1539875" cy="461962"/>
          </a:xfrm>
          <a:prstGeom prst="rect">
            <a:avLst/>
          </a:prstGeom>
          <a:noFill/>
          <a:ln>
            <a:noFill/>
          </a:ln>
        </p:spPr>
      </p:pic>
      <p:sp>
        <p:nvSpPr>
          <p:cNvPr id="512" name="Google Shape;512;p2"/>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II</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grpSp>
        <p:nvGrpSpPr>
          <p:cNvPr id="760" name="Google Shape;760;p19"/>
          <p:cNvGrpSpPr/>
          <p:nvPr/>
        </p:nvGrpSpPr>
        <p:grpSpPr>
          <a:xfrm>
            <a:off x="509587" y="352425"/>
            <a:ext cx="6638925" cy="376237"/>
            <a:chOff x="542115" y="3383314"/>
            <a:chExt cx="5975601" cy="285751"/>
          </a:xfrm>
        </p:grpSpPr>
        <p:sp>
          <p:nvSpPr>
            <p:cNvPr id="761" name="Google Shape;761;p19"/>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Üst Politika Belgeleri Analizi</a:t>
              </a:r>
              <a:endParaRPr/>
            </a:p>
          </p:txBody>
        </p:sp>
        <p:sp>
          <p:nvSpPr>
            <p:cNvPr id="762" name="Google Shape;762;p19"/>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2.4.</a:t>
              </a:r>
              <a:endParaRPr/>
            </a:p>
          </p:txBody>
        </p:sp>
      </p:grpSp>
      <p:sp>
        <p:nvSpPr>
          <p:cNvPr id="763" name="Google Shape;763;p19"/>
          <p:cNvSpPr txBox="1"/>
          <p:nvPr/>
        </p:nvSpPr>
        <p:spPr>
          <a:xfrm>
            <a:off x="511175" y="936625"/>
            <a:ext cx="6880225" cy="11080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Millî</a:t>
            </a:r>
            <a:r>
              <a:rPr lang="en-US" sz="1100" b="0" i="0" u="none" dirty="0">
                <a:solidFill>
                  <a:srgbClr val="000000"/>
                </a:solidFill>
                <a:latin typeface="Times New Roman"/>
                <a:ea typeface="Times New Roman"/>
                <a:cs typeface="Times New Roman"/>
                <a:sym typeface="Times New Roman"/>
              </a:rPr>
              <a:t> Eğitim </a:t>
            </a:r>
            <a:r>
              <a:rPr lang="en-US" sz="1100" b="0" i="0" u="none" dirty="0" err="1">
                <a:solidFill>
                  <a:srgbClr val="000000"/>
                </a:solidFill>
                <a:latin typeface="Times New Roman"/>
                <a:ea typeface="Times New Roman"/>
                <a:cs typeface="Times New Roman"/>
                <a:sym typeface="Times New Roman"/>
              </a:rPr>
              <a:t>Müdürlüğüne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görev</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sorumluluk</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yükleyen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amir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hükümlerin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tespit</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edilmesi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için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tüm</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üst</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politika</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belgeleri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ayrıntılı</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olarak</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taranmış</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bu</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belgelerde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yer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alan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politikalar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incelenmiştir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Analiz</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edilen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belgelerden</a:t>
            </a:r>
            <a:r>
              <a:rPr lang="en-US" sz="1100" b="0" i="0" u="none" dirty="0">
                <a:solidFill>
                  <a:srgbClr val="000000"/>
                </a:solidFill>
                <a:latin typeface="Times New Roman"/>
                <a:ea typeface="Times New Roman"/>
                <a:cs typeface="Times New Roman"/>
                <a:sym typeface="Times New Roman"/>
              </a:rPr>
              <a:t> </a:t>
            </a:r>
            <a:r>
              <a:rPr lang="tr-TR" sz="1100" dirty="0" smtClean="0">
                <a:latin typeface="Times New Roman"/>
                <a:ea typeface="Times New Roman"/>
                <a:cs typeface="Times New Roman"/>
                <a:sym typeface="Times New Roman"/>
              </a:rPr>
              <a:t>Samsun</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Milli</a:t>
            </a:r>
            <a:r>
              <a:rPr lang="en-US" sz="1100" b="0" i="0" u="none" dirty="0">
                <a:solidFill>
                  <a:srgbClr val="000000"/>
                </a:solidFill>
                <a:latin typeface="Times New Roman"/>
                <a:ea typeface="Times New Roman"/>
                <a:cs typeface="Times New Roman"/>
                <a:sym typeface="Times New Roman"/>
              </a:rPr>
              <a:t> Eğitim </a:t>
            </a:r>
            <a:r>
              <a:rPr lang="en-US" sz="1100" b="0" i="0" u="none" dirty="0" err="1">
                <a:solidFill>
                  <a:srgbClr val="000000"/>
                </a:solidFill>
                <a:latin typeface="Times New Roman"/>
                <a:ea typeface="Times New Roman"/>
                <a:cs typeface="Times New Roman"/>
                <a:sym typeface="Times New Roman"/>
              </a:rPr>
              <a:t>Müdürlüğü</a:t>
            </a:r>
            <a:r>
              <a:rPr lang="en-US" sz="1100" b="0" i="0" u="none" dirty="0">
                <a:solidFill>
                  <a:srgbClr val="000000"/>
                </a:solidFill>
                <a:latin typeface="Times New Roman"/>
                <a:ea typeface="Times New Roman"/>
                <a:cs typeface="Times New Roman"/>
                <a:sym typeface="Times New Roman"/>
              </a:rPr>
              <a:t> 2024-2028 </a:t>
            </a:r>
            <a:r>
              <a:rPr lang="en-US" sz="1100" b="0" i="0" u="none" dirty="0" err="1">
                <a:solidFill>
                  <a:srgbClr val="000000"/>
                </a:solidFill>
                <a:latin typeface="Times New Roman"/>
                <a:ea typeface="Times New Roman"/>
                <a:cs typeface="Times New Roman"/>
                <a:sym typeface="Times New Roman"/>
              </a:rPr>
              <a:t>Stratejik</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Planı’nın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stratejik</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amaç</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hedef</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performans</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göstergeleri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stratejileri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hazırlanırken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yararlanılmıştır</a:t>
            </a:r>
            <a:r>
              <a:rPr lang="en-US" sz="1100" b="0" i="0" u="none" dirty="0">
                <a:solidFill>
                  <a:srgbClr val="000000"/>
                </a:solidFill>
                <a:latin typeface="Times New Roman"/>
                <a:ea typeface="Times New Roman"/>
                <a:cs typeface="Times New Roman"/>
                <a:sym typeface="Times New Roman"/>
              </a:rPr>
              <a:t>. </a:t>
            </a:r>
            <a:endParaRPr dirty="0"/>
          </a:p>
          <a:p>
            <a:pPr marL="0" marR="0" lvl="0" indent="0" algn="just"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Analiz</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edilen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belgeler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Tablo</a:t>
            </a:r>
            <a:r>
              <a:rPr lang="en-US" sz="1100" b="0" i="0" u="none" dirty="0">
                <a:solidFill>
                  <a:srgbClr val="000000"/>
                </a:solidFill>
                <a:latin typeface="Times New Roman"/>
                <a:ea typeface="Times New Roman"/>
                <a:cs typeface="Times New Roman"/>
                <a:sym typeface="Times New Roman"/>
              </a:rPr>
              <a:t> 4’de </a:t>
            </a:r>
            <a:r>
              <a:rPr lang="en-US" sz="1100" b="0" i="0" u="none" dirty="0" err="1">
                <a:solidFill>
                  <a:srgbClr val="000000"/>
                </a:solidFill>
                <a:latin typeface="Times New Roman"/>
                <a:ea typeface="Times New Roman"/>
                <a:cs typeface="Times New Roman"/>
                <a:sym typeface="Times New Roman"/>
              </a:rPr>
              <a:t>gösterilmiş</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olup</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yapılan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değerlendirmeler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buna</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ilişkin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üst</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politika</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belgelerinde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Müdürlüğümüze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verilen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görevler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Tablo</a:t>
            </a:r>
            <a:r>
              <a:rPr lang="en-US" sz="1100" b="0" i="0" u="none" dirty="0">
                <a:solidFill>
                  <a:srgbClr val="000000"/>
                </a:solidFill>
                <a:latin typeface="Times New Roman"/>
                <a:ea typeface="Times New Roman"/>
                <a:cs typeface="Times New Roman"/>
                <a:sym typeface="Times New Roman"/>
              </a:rPr>
              <a:t> 5’de </a:t>
            </a:r>
            <a:r>
              <a:rPr lang="en-US" sz="1100" b="0" i="0" u="none" dirty="0" err="1">
                <a:solidFill>
                  <a:srgbClr val="000000"/>
                </a:solidFill>
                <a:latin typeface="Times New Roman"/>
                <a:ea typeface="Times New Roman"/>
                <a:cs typeface="Times New Roman"/>
                <a:sym typeface="Times New Roman"/>
              </a:rPr>
              <a:t>yer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almaktadır</a:t>
            </a:r>
            <a:r>
              <a:rPr lang="en-US" sz="1100" b="0" i="0" u="none" dirty="0">
                <a:solidFill>
                  <a:srgbClr val="000000"/>
                </a:solidFill>
                <a:latin typeface="Times New Roman"/>
                <a:ea typeface="Times New Roman"/>
                <a:cs typeface="Times New Roman"/>
                <a:sym typeface="Times New Roman"/>
              </a:rPr>
              <a:t>. </a:t>
            </a:r>
            <a:endParaRPr dirty="0"/>
          </a:p>
        </p:txBody>
      </p:sp>
      <p:graphicFrame>
        <p:nvGraphicFramePr>
          <p:cNvPr id="764" name="Google Shape;764;p19"/>
          <p:cNvGraphicFramePr/>
          <p:nvPr>
            <p:extLst>
              <p:ext uri="{D42A27DB-BD31-4B8C-83A1-F6EECF244321}">
                <p14:modId xmlns:p14="http://schemas.microsoft.com/office/powerpoint/2010/main" val="2896864846"/>
              </p:ext>
            </p:extLst>
          </p:nvPr>
        </p:nvGraphicFramePr>
        <p:xfrm>
          <a:off x="711200" y="2044700"/>
          <a:ext cx="6478575" cy="7601415"/>
        </p:xfrm>
        <a:graphic>
          <a:graphicData uri="http://schemas.openxmlformats.org/drawingml/2006/table">
            <a:tbl>
              <a:tblPr>
                <a:noFill/>
                <a:tableStyleId>{85591258-8B19-4969-B31F-6914642E252F}</a:tableStyleId>
              </a:tblPr>
              <a:tblGrid>
                <a:gridCol w="1330325">
                  <a:extLst>
                    <a:ext uri="{9D8B030D-6E8A-4147-A177-3AD203B41FA5}">
                      <a16:colId xmlns="" xmlns:a16="http://schemas.microsoft.com/office/drawing/2014/main" val="20000"/>
                    </a:ext>
                  </a:extLst>
                </a:gridCol>
                <a:gridCol w="1482725">
                  <a:extLst>
                    <a:ext uri="{9D8B030D-6E8A-4147-A177-3AD203B41FA5}">
                      <a16:colId xmlns="" xmlns:a16="http://schemas.microsoft.com/office/drawing/2014/main" val="20001"/>
                    </a:ext>
                  </a:extLst>
                </a:gridCol>
                <a:gridCol w="3665525">
                  <a:extLst>
                    <a:ext uri="{9D8B030D-6E8A-4147-A177-3AD203B41FA5}">
                      <a16:colId xmlns="" xmlns:a16="http://schemas.microsoft.com/office/drawing/2014/main" val="20002"/>
                    </a:ext>
                  </a:extLst>
                </a:gridCol>
              </a:tblGrid>
              <a:tr h="369875">
                <a:tc gridSpan="2">
                  <a:txBody>
                    <a:bodyPr/>
                    <a:lstStyle/>
                    <a:p>
                      <a:pPr marL="0" marR="0" lvl="0" indent="0" algn="l" rtl="0">
                        <a:lnSpc>
                          <a:spcPct val="100000"/>
                        </a:lnSpc>
                        <a:spcBef>
                          <a:spcPts val="0"/>
                        </a:spcBef>
                        <a:spcAft>
                          <a:spcPts val="0"/>
                        </a:spcAft>
                        <a:buClr>
                          <a:srgbClr val="FFFFFF"/>
                        </a:buClr>
                        <a:buSzPts val="1100"/>
                        <a:buFont typeface="Times New Roman"/>
                        <a:buNone/>
                      </a:pPr>
                      <a:r>
                        <a:rPr lang="en-US" sz="1100" b="1" i="0" u="none" strike="noStrike" cap="none" dirty="0" err="1">
                          <a:solidFill>
                            <a:srgbClr val="FFFFFF"/>
                          </a:solidFill>
                          <a:latin typeface="Times New Roman"/>
                          <a:ea typeface="Times New Roman"/>
                          <a:cs typeface="Times New Roman"/>
                          <a:sym typeface="Times New Roman"/>
                        </a:rPr>
                        <a:t>Temel</a:t>
                      </a:r>
                      <a:r>
                        <a:rPr lang="en-US" sz="1100" b="1" i="0" u="none" strike="noStrike" cap="none" dirty="0">
                          <a:solidFill>
                            <a:srgbClr val="FFFFFF"/>
                          </a:solidFill>
                          <a:latin typeface="Times New Roman"/>
                          <a:ea typeface="Times New Roman"/>
                          <a:cs typeface="Times New Roman"/>
                          <a:sym typeface="Times New Roman"/>
                        </a:rPr>
                        <a:t> </a:t>
                      </a:r>
                      <a:r>
                        <a:rPr lang="en-US" sz="1100" b="1" i="0" u="none" strike="noStrike" cap="none" dirty="0" err="1">
                          <a:solidFill>
                            <a:srgbClr val="FFFFFF"/>
                          </a:solidFill>
                          <a:latin typeface="Times New Roman"/>
                          <a:ea typeface="Times New Roman"/>
                          <a:cs typeface="Times New Roman"/>
                          <a:sym typeface="Times New Roman"/>
                        </a:rPr>
                        <a:t>Üst</a:t>
                      </a:r>
                      <a:r>
                        <a:rPr lang="en-US" sz="1100" b="1" i="0" u="none" strike="noStrike" cap="none" dirty="0">
                          <a:solidFill>
                            <a:srgbClr val="FFFFFF"/>
                          </a:solidFill>
                          <a:latin typeface="Times New Roman"/>
                          <a:ea typeface="Times New Roman"/>
                          <a:cs typeface="Times New Roman"/>
                          <a:sym typeface="Times New Roman"/>
                        </a:rPr>
                        <a:t> </a:t>
                      </a:r>
                      <a:r>
                        <a:rPr lang="en-US" sz="1100" b="1" i="0" u="none" strike="noStrike" cap="none" dirty="0" err="1">
                          <a:solidFill>
                            <a:srgbClr val="FFFFFF"/>
                          </a:solidFill>
                          <a:latin typeface="Times New Roman"/>
                          <a:ea typeface="Times New Roman"/>
                          <a:cs typeface="Times New Roman"/>
                          <a:sym typeface="Times New Roman"/>
                        </a:rPr>
                        <a:t>Politika</a:t>
                      </a:r>
                      <a:r>
                        <a:rPr lang="en-US" sz="1100" b="1" i="0" u="none" strike="noStrike" cap="none" dirty="0">
                          <a:solidFill>
                            <a:srgbClr val="FFFFFF"/>
                          </a:solidFill>
                          <a:latin typeface="Times New Roman"/>
                          <a:ea typeface="Times New Roman"/>
                          <a:cs typeface="Times New Roman"/>
                          <a:sym typeface="Times New Roman"/>
                        </a:rPr>
                        <a:t> </a:t>
                      </a:r>
                      <a:r>
                        <a:rPr lang="en-US" sz="1100" b="1" i="0" u="none" strike="noStrike" cap="none" dirty="0" err="1">
                          <a:solidFill>
                            <a:srgbClr val="FFFFFF"/>
                          </a:solidFill>
                          <a:latin typeface="Times New Roman"/>
                          <a:ea typeface="Times New Roman"/>
                          <a:cs typeface="Times New Roman"/>
                          <a:sym typeface="Times New Roman"/>
                        </a:rPr>
                        <a:t>Belgeleri</a:t>
                      </a:r>
                      <a:endParaRPr dirty="0"/>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hMerge="1">
                  <a:txBody>
                    <a:bodyPr/>
                    <a:lstStyle/>
                    <a:p>
                      <a:endParaRPr lang="tr-TR"/>
                    </a:p>
                  </a:txBody>
                  <a:tcPr/>
                </a:tc>
                <a:tc>
                  <a:txBody>
                    <a:bodyPr/>
                    <a:lstStyle/>
                    <a:p>
                      <a:pPr marL="0" marR="0" lvl="0" indent="0" algn="l" rtl="0">
                        <a:lnSpc>
                          <a:spcPct val="100000"/>
                        </a:lnSpc>
                        <a:spcBef>
                          <a:spcPts val="0"/>
                        </a:spcBef>
                        <a:spcAft>
                          <a:spcPts val="0"/>
                        </a:spcAft>
                        <a:buClr>
                          <a:srgbClr val="FFFFFF"/>
                        </a:buClr>
                        <a:buSzPts val="1100"/>
                        <a:buFont typeface="Times New Roman"/>
                        <a:buNone/>
                      </a:pPr>
                      <a:r>
                        <a:rPr lang="en-US" sz="1100" b="1" i="0" u="none" strike="noStrike" cap="none">
                          <a:solidFill>
                            <a:srgbClr val="FFFFFF"/>
                          </a:solidFill>
                          <a:latin typeface="Times New Roman"/>
                          <a:ea typeface="Times New Roman"/>
                          <a:cs typeface="Times New Roman"/>
                          <a:sym typeface="Times New Roman"/>
                        </a:rPr>
                        <a:t>Sektörel ve Tematik Strateji Belgeleri</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 xmlns:a16="http://schemas.microsoft.com/office/drawing/2014/main" val="10000"/>
                  </a:ext>
                </a:extLst>
              </a:tr>
              <a:tr h="1265225">
                <a:tc gridSpan="2">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dirty="0">
                          <a:solidFill>
                            <a:srgbClr val="000000"/>
                          </a:solidFill>
                          <a:latin typeface="Times New Roman"/>
                          <a:ea typeface="Times New Roman"/>
                          <a:cs typeface="Times New Roman"/>
                          <a:sym typeface="Times New Roman"/>
                        </a:rPr>
                        <a:t>• MEB 2024-2028 </a:t>
                      </a:r>
                      <a:r>
                        <a:rPr lang="en-US" sz="1100" b="0" i="0" u="none" strike="noStrike" cap="none" dirty="0" err="1">
                          <a:solidFill>
                            <a:srgbClr val="000000"/>
                          </a:solidFill>
                          <a:latin typeface="Times New Roman"/>
                          <a:ea typeface="Times New Roman"/>
                          <a:cs typeface="Times New Roman"/>
                          <a:sym typeface="Times New Roman"/>
                        </a:rPr>
                        <a:t>Stratejik</a:t>
                      </a:r>
                      <a:r>
                        <a:rPr lang="en-US" sz="1100" b="0" i="0" u="none" strike="noStrike" cap="none" dirty="0">
                          <a:solidFill>
                            <a:srgbClr val="000000"/>
                          </a:solidFill>
                          <a:latin typeface="Times New Roman"/>
                          <a:ea typeface="Times New Roman"/>
                          <a:cs typeface="Times New Roman"/>
                          <a:sym typeface="Times New Roman"/>
                        </a:rPr>
                        <a:t> </a:t>
                      </a:r>
                      <a:r>
                        <a:rPr lang="en-US" sz="1100" b="0" i="0" u="none" strike="noStrike" cap="none" dirty="0" err="1">
                          <a:solidFill>
                            <a:srgbClr val="000000"/>
                          </a:solidFill>
                          <a:latin typeface="Times New Roman"/>
                          <a:ea typeface="Times New Roman"/>
                          <a:cs typeface="Times New Roman"/>
                          <a:sym typeface="Times New Roman"/>
                        </a:rPr>
                        <a:t>Planı</a:t>
                      </a:r>
                      <a:endParaRPr dirty="0"/>
                    </a:p>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dirty="0">
                          <a:solidFill>
                            <a:srgbClr val="000000"/>
                          </a:solidFill>
                          <a:latin typeface="Times New Roman"/>
                          <a:ea typeface="Times New Roman"/>
                          <a:cs typeface="Times New Roman"/>
                          <a:sym typeface="Times New Roman"/>
                        </a:rPr>
                        <a:t>• </a:t>
                      </a:r>
                      <a:r>
                        <a:rPr lang="tr-TR" sz="1100" b="0" i="0" u="none" strike="noStrike" cap="none" dirty="0" smtClean="0">
                          <a:solidFill>
                            <a:srgbClr val="000000"/>
                          </a:solidFill>
                          <a:latin typeface="Times New Roman"/>
                          <a:ea typeface="Times New Roman"/>
                          <a:cs typeface="Times New Roman"/>
                          <a:sym typeface="Times New Roman"/>
                        </a:rPr>
                        <a:t>Samsun</a:t>
                      </a:r>
                      <a:r>
                        <a:rPr lang="en-US" sz="1100" b="0" i="0" u="none" strike="noStrike" cap="none" dirty="0" smtClean="0">
                          <a:solidFill>
                            <a:srgbClr val="000000"/>
                          </a:solidFill>
                          <a:latin typeface="Times New Roman"/>
                          <a:ea typeface="Times New Roman"/>
                          <a:cs typeface="Times New Roman"/>
                          <a:sym typeface="Times New Roman"/>
                        </a:rPr>
                        <a:t> </a:t>
                      </a:r>
                      <a:r>
                        <a:rPr lang="en-US" sz="1100" b="0" i="0" u="none" strike="noStrike" cap="none" dirty="0">
                          <a:solidFill>
                            <a:srgbClr val="000000"/>
                          </a:solidFill>
                          <a:latin typeface="Times New Roman"/>
                          <a:ea typeface="Times New Roman"/>
                          <a:cs typeface="Times New Roman"/>
                          <a:sym typeface="Times New Roman"/>
                        </a:rPr>
                        <a:t>MEM 2019-2023 </a:t>
                      </a:r>
                      <a:r>
                        <a:rPr lang="en-US" sz="1100" b="0" i="0" u="none" strike="noStrike" cap="none" dirty="0" err="1">
                          <a:solidFill>
                            <a:srgbClr val="000000"/>
                          </a:solidFill>
                          <a:latin typeface="Times New Roman"/>
                          <a:ea typeface="Times New Roman"/>
                          <a:cs typeface="Times New Roman"/>
                          <a:sym typeface="Times New Roman"/>
                        </a:rPr>
                        <a:t>Stratejik</a:t>
                      </a:r>
                      <a:r>
                        <a:rPr lang="en-US" sz="1100" b="0" i="0" u="none" strike="noStrike" cap="none" dirty="0">
                          <a:solidFill>
                            <a:srgbClr val="000000"/>
                          </a:solidFill>
                          <a:latin typeface="Times New Roman"/>
                          <a:ea typeface="Times New Roman"/>
                          <a:cs typeface="Times New Roman"/>
                          <a:sym typeface="Times New Roman"/>
                        </a:rPr>
                        <a:t> </a:t>
                      </a:r>
                      <a:r>
                        <a:rPr lang="en-US" sz="1100" b="0" i="0" u="none" strike="noStrike" cap="none" dirty="0" err="1">
                          <a:solidFill>
                            <a:srgbClr val="000000"/>
                          </a:solidFill>
                          <a:latin typeface="Times New Roman"/>
                          <a:ea typeface="Times New Roman"/>
                          <a:cs typeface="Times New Roman"/>
                          <a:sym typeface="Times New Roman"/>
                        </a:rPr>
                        <a:t>Planı</a:t>
                      </a:r>
                      <a:endParaRPr dirty="0"/>
                    </a:p>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dirty="0">
                          <a:solidFill>
                            <a:srgbClr val="000000"/>
                          </a:solidFill>
                          <a:latin typeface="Times New Roman"/>
                          <a:ea typeface="Times New Roman"/>
                          <a:cs typeface="Times New Roman"/>
                          <a:sym typeface="Times New Roman"/>
                        </a:rPr>
                        <a:t>• </a:t>
                      </a:r>
                      <a:r>
                        <a:rPr lang="en-US" sz="1100" b="0" i="0" u="none" strike="noStrike" cap="none" dirty="0" err="1">
                          <a:solidFill>
                            <a:srgbClr val="000000"/>
                          </a:solidFill>
                          <a:latin typeface="Times New Roman"/>
                          <a:ea typeface="Times New Roman"/>
                          <a:cs typeface="Times New Roman"/>
                          <a:sym typeface="Times New Roman"/>
                        </a:rPr>
                        <a:t>Milli</a:t>
                      </a:r>
                      <a:r>
                        <a:rPr lang="en-US" sz="1100" b="0" i="0" u="none" strike="noStrike" cap="none" dirty="0">
                          <a:solidFill>
                            <a:srgbClr val="000000"/>
                          </a:solidFill>
                          <a:latin typeface="Times New Roman"/>
                          <a:ea typeface="Times New Roman"/>
                          <a:cs typeface="Times New Roman"/>
                          <a:sym typeface="Times New Roman"/>
                        </a:rPr>
                        <a:t> Eğitim </a:t>
                      </a:r>
                      <a:r>
                        <a:rPr lang="en-US" sz="1100" b="0" i="0" u="none" strike="noStrike" cap="none" dirty="0" err="1">
                          <a:solidFill>
                            <a:srgbClr val="000000"/>
                          </a:solidFill>
                          <a:latin typeface="Times New Roman"/>
                          <a:ea typeface="Times New Roman"/>
                          <a:cs typeface="Times New Roman"/>
                          <a:sym typeface="Times New Roman"/>
                        </a:rPr>
                        <a:t>Kalite</a:t>
                      </a:r>
                      <a:r>
                        <a:rPr lang="en-US" sz="1100" b="0" i="0" u="none" strike="noStrike" cap="none" dirty="0">
                          <a:solidFill>
                            <a:srgbClr val="000000"/>
                          </a:solidFill>
                          <a:latin typeface="Times New Roman"/>
                          <a:ea typeface="Times New Roman"/>
                          <a:cs typeface="Times New Roman"/>
                          <a:sym typeface="Times New Roman"/>
                        </a:rPr>
                        <a:t> </a:t>
                      </a:r>
                      <a:r>
                        <a:rPr lang="en-US" sz="1100" b="0" i="0" u="none" strike="noStrike" cap="none" dirty="0" err="1">
                          <a:solidFill>
                            <a:srgbClr val="000000"/>
                          </a:solidFill>
                          <a:latin typeface="Times New Roman"/>
                          <a:ea typeface="Times New Roman"/>
                          <a:cs typeface="Times New Roman"/>
                          <a:sym typeface="Times New Roman"/>
                        </a:rPr>
                        <a:t>Çerçevesi</a:t>
                      </a:r>
                      <a:endParaRPr dirty="0"/>
                    </a:p>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dirty="0">
                          <a:solidFill>
                            <a:srgbClr val="000000"/>
                          </a:solidFill>
                          <a:latin typeface="Times New Roman"/>
                          <a:ea typeface="Times New Roman"/>
                          <a:cs typeface="Times New Roman"/>
                          <a:sym typeface="Times New Roman"/>
                        </a:rPr>
                        <a:t>• </a:t>
                      </a:r>
                      <a:r>
                        <a:rPr lang="tr-TR" sz="1100" b="0" i="0" u="none" strike="noStrike" cap="none" dirty="0" smtClean="0">
                          <a:solidFill>
                            <a:srgbClr val="000000"/>
                          </a:solidFill>
                          <a:latin typeface="Times New Roman"/>
                          <a:ea typeface="Times New Roman"/>
                          <a:cs typeface="Times New Roman"/>
                          <a:sym typeface="Times New Roman"/>
                        </a:rPr>
                        <a:t>Samsun</a:t>
                      </a:r>
                      <a:r>
                        <a:rPr lang="en-US" sz="1100" b="0" i="0" u="none" strike="noStrike" cap="none" dirty="0" smtClean="0">
                          <a:solidFill>
                            <a:srgbClr val="000000"/>
                          </a:solidFill>
                          <a:latin typeface="Times New Roman"/>
                          <a:ea typeface="Times New Roman"/>
                          <a:cs typeface="Times New Roman"/>
                          <a:sym typeface="Times New Roman"/>
                        </a:rPr>
                        <a:t> </a:t>
                      </a:r>
                      <a:r>
                        <a:rPr lang="en-US" sz="1100" b="0" i="0" u="none" strike="noStrike" cap="none" dirty="0" err="1">
                          <a:solidFill>
                            <a:srgbClr val="000000"/>
                          </a:solidFill>
                          <a:latin typeface="Times New Roman"/>
                          <a:ea typeface="Times New Roman"/>
                          <a:cs typeface="Times New Roman"/>
                          <a:sym typeface="Times New Roman"/>
                        </a:rPr>
                        <a:t>Büyükşehir</a:t>
                      </a:r>
                      <a:r>
                        <a:rPr lang="en-US" sz="1100" b="0" i="0" u="none" strike="noStrike" cap="none" dirty="0">
                          <a:solidFill>
                            <a:srgbClr val="000000"/>
                          </a:solidFill>
                          <a:latin typeface="Times New Roman"/>
                          <a:ea typeface="Times New Roman"/>
                          <a:cs typeface="Times New Roman"/>
                          <a:sym typeface="Times New Roman"/>
                        </a:rPr>
                        <a:t> </a:t>
                      </a:r>
                      <a:r>
                        <a:rPr lang="en-US" sz="1100" b="0" i="0" u="none" strike="noStrike" cap="none" dirty="0" err="1">
                          <a:solidFill>
                            <a:srgbClr val="000000"/>
                          </a:solidFill>
                          <a:latin typeface="Times New Roman"/>
                          <a:ea typeface="Times New Roman"/>
                          <a:cs typeface="Times New Roman"/>
                          <a:sym typeface="Times New Roman"/>
                        </a:rPr>
                        <a:t>Belediyesi</a:t>
                      </a:r>
                      <a:r>
                        <a:rPr lang="en-US" sz="1100" b="0" i="0" u="none" strike="noStrike" cap="none" dirty="0">
                          <a:solidFill>
                            <a:srgbClr val="000000"/>
                          </a:solidFill>
                          <a:latin typeface="Times New Roman"/>
                          <a:ea typeface="Times New Roman"/>
                          <a:cs typeface="Times New Roman"/>
                          <a:sym typeface="Times New Roman"/>
                        </a:rPr>
                        <a:t> 2020-2024 </a:t>
                      </a:r>
                      <a:r>
                        <a:rPr lang="en-US" sz="1100" b="0" i="0" u="none" strike="noStrike" cap="none" dirty="0" err="1">
                          <a:solidFill>
                            <a:srgbClr val="000000"/>
                          </a:solidFill>
                          <a:latin typeface="Times New Roman"/>
                          <a:ea typeface="Times New Roman"/>
                          <a:cs typeface="Times New Roman"/>
                          <a:sym typeface="Times New Roman"/>
                        </a:rPr>
                        <a:t>Stratejik</a:t>
                      </a:r>
                      <a:r>
                        <a:rPr lang="en-US" sz="1100" b="0" i="0" u="none" strike="noStrike" cap="none" dirty="0">
                          <a:solidFill>
                            <a:srgbClr val="000000"/>
                          </a:solidFill>
                          <a:latin typeface="Times New Roman"/>
                          <a:ea typeface="Times New Roman"/>
                          <a:cs typeface="Times New Roman"/>
                          <a:sym typeface="Times New Roman"/>
                        </a:rPr>
                        <a:t> </a:t>
                      </a:r>
                      <a:r>
                        <a:rPr lang="en-US" sz="1100" b="0" i="0" u="none" strike="noStrike" cap="none" dirty="0" err="1">
                          <a:solidFill>
                            <a:srgbClr val="000000"/>
                          </a:solidFill>
                          <a:latin typeface="Times New Roman"/>
                          <a:ea typeface="Times New Roman"/>
                          <a:cs typeface="Times New Roman"/>
                          <a:sym typeface="Times New Roman"/>
                        </a:rPr>
                        <a:t>Planı</a:t>
                      </a:r>
                      <a:endParaRPr dirty="0"/>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hMerge="1">
                  <a:txBody>
                    <a:bodyPr/>
                    <a:lstStyle/>
                    <a:p>
                      <a:endParaRPr lang="tr-TR"/>
                    </a:p>
                  </a:txBody>
                  <a:tcPr/>
                </a:tc>
                <a:tc>
                  <a:txBody>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a:solidFill>
                            <a:srgbClr val="000000"/>
                          </a:solidFill>
                          <a:latin typeface="Times New Roman"/>
                          <a:ea typeface="Times New Roman"/>
                          <a:cs typeface="Times New Roman"/>
                          <a:sym typeface="Times New Roman"/>
                        </a:rPr>
                        <a:t>• Türkiye Yeterlilikler Çerçevesi </a:t>
                      </a:r>
                      <a:endParaRPr/>
                    </a:p>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a:solidFill>
                            <a:srgbClr val="000000"/>
                          </a:solidFill>
                          <a:latin typeface="Times New Roman"/>
                          <a:ea typeface="Times New Roman"/>
                          <a:cs typeface="Times New Roman"/>
                          <a:sym typeface="Times New Roman"/>
                        </a:rPr>
                        <a:t>• Ulusal ve Uluslararası Kuruluşların Eğitim ve Türkiye ile İlgili Raporları </a:t>
                      </a:r>
                      <a:endParaRPr/>
                    </a:p>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a:solidFill>
                            <a:srgbClr val="000000"/>
                          </a:solidFill>
                          <a:latin typeface="Times New Roman"/>
                          <a:ea typeface="Times New Roman"/>
                          <a:cs typeface="Times New Roman"/>
                          <a:sym typeface="Times New Roman"/>
                        </a:rPr>
                        <a:t>• Diğer Kamu Kurum ve Kuruluşlarının Stratejik Planları </a:t>
                      </a:r>
                      <a:endParaRPr/>
                    </a:p>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1100" b="0" i="0" u="none">
                        <a:solidFill>
                          <a:srgbClr val="000000"/>
                        </a:solidFill>
                        <a:latin typeface="Times New Roman"/>
                        <a:ea typeface="Times New Roman"/>
                        <a:cs typeface="Times New Roman"/>
                        <a:sym typeface="Times New Roman"/>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1"/>
                  </a:ext>
                </a:extLst>
              </a:tr>
              <a:tr h="427025">
                <a:tc>
                  <a:txBody>
                    <a:bodyPr/>
                    <a:lstStyle/>
                    <a:p>
                      <a:pPr marL="0" marR="0" lvl="0" indent="0" algn="l" rtl="0">
                        <a:lnSpc>
                          <a:spcPct val="100000"/>
                        </a:lnSpc>
                        <a:spcBef>
                          <a:spcPts val="0"/>
                        </a:spcBef>
                        <a:spcAft>
                          <a:spcPts val="0"/>
                        </a:spcAft>
                        <a:buClr>
                          <a:schemeClr val="lt1"/>
                        </a:buClr>
                        <a:buSzPts val="1100"/>
                        <a:buFont typeface="Times New Roman"/>
                        <a:buNone/>
                      </a:pPr>
                      <a:r>
                        <a:rPr lang="en-US" sz="1100" b="1" i="0" u="none">
                          <a:solidFill>
                            <a:schemeClr val="lt1"/>
                          </a:solidFill>
                          <a:latin typeface="Times New Roman"/>
                          <a:ea typeface="Times New Roman"/>
                          <a:cs typeface="Times New Roman"/>
                          <a:sym typeface="Times New Roman"/>
                        </a:rPr>
                        <a:t>Üst Politika Belgesi </a:t>
                      </a:r>
                      <a:r>
                        <a:rPr lang="en-US" sz="1100" b="0" i="0" u="none">
                          <a:solidFill>
                            <a:schemeClr val="lt1"/>
                          </a:solidFill>
                          <a:latin typeface="Times New Roman"/>
                          <a:ea typeface="Times New Roman"/>
                          <a:cs typeface="Times New Roman"/>
                          <a:sym typeface="Times New Roman"/>
                        </a:rPr>
                        <a:t>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Clr>
                          <a:schemeClr val="lt1"/>
                        </a:buClr>
                        <a:buSzPts val="1100"/>
                        <a:buFont typeface="Times New Roman"/>
                        <a:buNone/>
                      </a:pPr>
                      <a:r>
                        <a:rPr lang="en-US" sz="1100" b="1" i="0" u="none">
                          <a:solidFill>
                            <a:schemeClr val="lt1"/>
                          </a:solidFill>
                          <a:latin typeface="Times New Roman"/>
                          <a:ea typeface="Times New Roman"/>
                          <a:cs typeface="Times New Roman"/>
                          <a:sym typeface="Times New Roman"/>
                        </a:rPr>
                        <a:t>İlgili Bölüm/Referans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Clr>
                          <a:schemeClr val="lt1"/>
                        </a:buClr>
                        <a:buSzPts val="1100"/>
                        <a:buFont typeface="Times New Roman"/>
                        <a:buNone/>
                      </a:pPr>
                      <a:r>
                        <a:rPr lang="en-US" sz="1100" b="1" i="0" u="none">
                          <a:solidFill>
                            <a:schemeClr val="lt1"/>
                          </a:solidFill>
                          <a:latin typeface="Times New Roman"/>
                          <a:ea typeface="Times New Roman"/>
                          <a:cs typeface="Times New Roman"/>
                          <a:sym typeface="Times New Roman"/>
                        </a:rPr>
                        <a:t>Verilen Görev/İhtiyaçlar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F81BD"/>
                    </a:solidFill>
                  </a:tcPr>
                </a:tc>
                <a:extLst>
                  <a:ext uri="{0D108BD9-81ED-4DB2-BD59-A6C34878D82A}">
                    <a16:rowId xmlns="" xmlns:a16="http://schemas.microsoft.com/office/drawing/2014/main" val="10002"/>
                  </a:ext>
                </a:extLst>
              </a:tr>
              <a:tr h="593725">
                <a:tc rowSpan="5">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MEB 2024-2028 Stratejik Planı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Engellilerin Toplumsal Hayata Katılımı ve Özel Eğitim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3 Hedef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3"/>
                  </a:ext>
                </a:extLst>
              </a:tr>
              <a:tr h="42702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Hayat Boyu Öğrenme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5 Hedef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04"/>
                  </a:ext>
                </a:extLst>
              </a:tr>
              <a:tr h="3714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Ortaöğretim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5 Hedef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5"/>
                  </a:ext>
                </a:extLst>
              </a:tr>
              <a:tr h="42545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Ölçme, Seçme ve Yerleştirme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1 Hedef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06"/>
                  </a:ext>
                </a:extLst>
              </a:tr>
              <a:tr h="26035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Temel Eğitim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5 Hedef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7"/>
                  </a:ext>
                </a:extLst>
              </a:tr>
              <a:tr h="928675">
                <a:tc rowSpan="2">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Milli Eğitim Kalite Çerçevesi </a:t>
                      </a:r>
                      <a:r>
                        <a:rPr lang="en-US" sz="1100" b="0" i="0" u="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1100" b="0" i="0" u="none">
                        <a:solidFill>
                          <a:srgbClr val="000000"/>
                        </a:solidFill>
                        <a:latin typeface="Times New Roman"/>
                        <a:ea typeface="Times New Roman"/>
                        <a:cs typeface="Times New Roman"/>
                        <a:sym typeface="Times New Roman"/>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Eğitim ve Öğretim Hizmetlerinin Niteliği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Öğrenci temel öğrenme kazanımlarının edinilmesinde doğrudan etkiye sahip beşeri, malî ve fiziksel alt yapı, Hazır oluş, Eğitim ortamı ve çevre, Sosyal tarafların katılımı, Hayat boyu öğrenme, Hareketlilik ile başarı ve geçişleri 	</a:t>
                      </a:r>
                      <a:endParaRPr/>
                    </a:p>
                    <a:p>
                      <a:pPr marL="0" marR="0" lvl="0" indent="0" algn="l" rtl="0">
                        <a:spcBef>
                          <a:spcPts val="0"/>
                        </a:spcBef>
                        <a:spcAft>
                          <a:spcPts val="0"/>
                        </a:spcAft>
                        <a:buNone/>
                      </a:pPr>
                      <a:endParaRPr sz="1100" b="0" i="0" u="none">
                        <a:solidFill>
                          <a:srgbClr val="000000"/>
                        </a:solidFill>
                        <a:latin typeface="Times New Roman"/>
                        <a:ea typeface="Times New Roman"/>
                        <a:cs typeface="Times New Roman"/>
                        <a:sym typeface="Times New Roman"/>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08"/>
                  </a:ext>
                </a:extLst>
              </a:tr>
              <a:tr h="7620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Eğitim Yönetiminde İzleme ve Değerlendirme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Öğrenci temel öğrenme kazanımlarının edinilmesinde etkili olan İzleme Ortamı, Risk Değerlendirme, İzleme Faaliyetleri, Bilgi ve İletişim ile İzleme alanları 	</a:t>
                      </a:r>
                      <a:endParaRPr/>
                    </a:p>
                    <a:p>
                      <a:pPr marL="0" marR="0" lvl="0" indent="0" algn="l" rtl="0">
                        <a:spcBef>
                          <a:spcPts val="0"/>
                        </a:spcBef>
                        <a:spcAft>
                          <a:spcPts val="0"/>
                        </a:spcAft>
                        <a:buNone/>
                      </a:pPr>
                      <a:endParaRPr sz="1100" b="0" i="0" u="none">
                        <a:solidFill>
                          <a:srgbClr val="000000"/>
                        </a:solidFill>
                        <a:latin typeface="Times New Roman"/>
                        <a:ea typeface="Times New Roman"/>
                        <a:cs typeface="Times New Roman"/>
                        <a:sym typeface="Times New Roman"/>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9"/>
                  </a:ext>
                </a:extLst>
              </a:tr>
              <a:tr h="1600200">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1" i="0" u="none" dirty="0" smtClean="0">
                          <a:solidFill>
                            <a:srgbClr val="000000"/>
                          </a:solidFill>
                          <a:latin typeface="Times New Roman"/>
                          <a:ea typeface="Times New Roman"/>
                          <a:cs typeface="Times New Roman"/>
                          <a:sym typeface="Times New Roman"/>
                        </a:rPr>
                        <a:t>19</a:t>
                      </a:r>
                      <a:r>
                        <a:rPr lang="tr-TR" sz="1100" b="1" i="0" u="none" baseline="0" dirty="0" smtClean="0">
                          <a:solidFill>
                            <a:srgbClr val="000000"/>
                          </a:solidFill>
                          <a:latin typeface="Times New Roman"/>
                          <a:ea typeface="Times New Roman"/>
                          <a:cs typeface="Times New Roman"/>
                          <a:sym typeface="Times New Roman"/>
                        </a:rPr>
                        <a:t> Mayıs </a:t>
                      </a:r>
                      <a:r>
                        <a:rPr lang="en-US" sz="1100" b="1" i="0" u="none" dirty="0" err="1" smtClean="0">
                          <a:solidFill>
                            <a:srgbClr val="000000"/>
                          </a:solidFill>
                          <a:latin typeface="Times New Roman"/>
                          <a:ea typeface="Times New Roman"/>
                          <a:cs typeface="Times New Roman"/>
                          <a:sym typeface="Times New Roman"/>
                        </a:rPr>
                        <a:t>Belediyesi</a:t>
                      </a:r>
                      <a:r>
                        <a:rPr lang="en-US" sz="1100" b="1" i="0" u="none" dirty="0" smtClean="0">
                          <a:solidFill>
                            <a:srgbClr val="000000"/>
                          </a:solidFill>
                          <a:latin typeface="Times New Roman"/>
                          <a:ea typeface="Times New Roman"/>
                          <a:cs typeface="Times New Roman"/>
                          <a:sym typeface="Times New Roman"/>
                        </a:rPr>
                        <a:t> </a:t>
                      </a:r>
                      <a:r>
                        <a:rPr lang="en-US" sz="1100" b="1" i="0" u="none" dirty="0">
                          <a:solidFill>
                            <a:srgbClr val="000000"/>
                          </a:solidFill>
                          <a:latin typeface="Times New Roman"/>
                          <a:ea typeface="Times New Roman"/>
                          <a:cs typeface="Times New Roman"/>
                          <a:sym typeface="Times New Roman"/>
                        </a:rPr>
                        <a:t>2020-2024 </a:t>
                      </a:r>
                      <a:r>
                        <a:rPr lang="en-US" sz="1100" b="1" i="0" u="none" dirty="0" err="1">
                          <a:solidFill>
                            <a:srgbClr val="000000"/>
                          </a:solidFill>
                          <a:latin typeface="Times New Roman"/>
                          <a:ea typeface="Times New Roman"/>
                          <a:cs typeface="Times New Roman"/>
                          <a:sym typeface="Times New Roman"/>
                        </a:rPr>
                        <a:t>Stratejik</a:t>
                      </a:r>
                      <a:r>
                        <a:rPr lang="en-US" sz="1100" b="1" i="0" u="none" dirty="0">
                          <a:solidFill>
                            <a:srgbClr val="000000"/>
                          </a:solidFill>
                          <a:latin typeface="Times New Roman"/>
                          <a:ea typeface="Times New Roman"/>
                          <a:cs typeface="Times New Roman"/>
                          <a:sym typeface="Times New Roman"/>
                        </a:rPr>
                        <a:t> </a:t>
                      </a:r>
                      <a:r>
                        <a:rPr lang="en-US" sz="1100" b="1" i="0" u="none" dirty="0" err="1">
                          <a:solidFill>
                            <a:srgbClr val="000000"/>
                          </a:solidFill>
                          <a:latin typeface="Times New Roman"/>
                          <a:ea typeface="Times New Roman"/>
                          <a:cs typeface="Times New Roman"/>
                          <a:sym typeface="Times New Roman"/>
                        </a:rPr>
                        <a:t>Planı</a:t>
                      </a:r>
                      <a:r>
                        <a:rPr lang="en-US" sz="1100" b="0" i="0" u="none" dirty="0">
                          <a:solidFill>
                            <a:srgbClr val="000000"/>
                          </a:solidFill>
                          <a:latin typeface="Times New Roman"/>
                          <a:ea typeface="Times New Roman"/>
                          <a:cs typeface="Times New Roman"/>
                          <a:sym typeface="Times New Roman"/>
                        </a:rPr>
                        <a:t>	</a:t>
                      </a:r>
                      <a:endParaRPr dirty="0"/>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Amaç 2 Hedef 2.	</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50000"/>
                        </a:lnSpc>
                        <a:spcBef>
                          <a:spcPts val="0"/>
                        </a:spcBef>
                        <a:spcAft>
                          <a:spcPts val="0"/>
                        </a:spcAft>
                        <a:buClr>
                          <a:srgbClr val="000000"/>
                        </a:buClr>
                        <a:buSzPts val="1100"/>
                        <a:buFont typeface="Times New Roman"/>
                        <a:buNone/>
                      </a:pPr>
                      <a:r>
                        <a:rPr lang="tr-TR" sz="1100" b="0" i="0" u="none" smtClean="0">
                          <a:solidFill>
                            <a:srgbClr val="000000"/>
                          </a:solidFill>
                          <a:latin typeface="Times New Roman"/>
                          <a:ea typeface="Times New Roman"/>
                          <a:cs typeface="Times New Roman"/>
                          <a:sym typeface="Times New Roman"/>
                        </a:rPr>
                        <a:t>19</a:t>
                      </a:r>
                      <a:r>
                        <a:rPr lang="tr-TR" sz="1100" b="0" i="0" u="none" baseline="0" smtClean="0">
                          <a:solidFill>
                            <a:srgbClr val="000000"/>
                          </a:solidFill>
                          <a:latin typeface="Times New Roman"/>
                          <a:ea typeface="Times New Roman"/>
                          <a:cs typeface="Times New Roman"/>
                          <a:sym typeface="Times New Roman"/>
                        </a:rPr>
                        <a:t> Mayıs</a:t>
                      </a:r>
                      <a:r>
                        <a:rPr lang="en-US" sz="1100" b="0" i="0" u="none"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İlçesi’nde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yaşayan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vatandaşlarımıza</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sunulan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eğitim</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sosyal</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etkinliklerde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talebin</a:t>
                      </a:r>
                      <a:r>
                        <a:rPr lang="en-US" sz="1100" b="0" i="0" u="none" dirty="0">
                          <a:solidFill>
                            <a:srgbClr val="000000"/>
                          </a:solidFill>
                          <a:latin typeface="Times New Roman"/>
                          <a:ea typeface="Times New Roman"/>
                          <a:cs typeface="Times New Roman"/>
                          <a:sym typeface="Times New Roman"/>
                        </a:rPr>
                        <a:t> en </a:t>
                      </a:r>
                      <a:r>
                        <a:rPr lang="en-US" sz="1100" b="0" i="0" u="none" dirty="0" err="1">
                          <a:solidFill>
                            <a:srgbClr val="000000"/>
                          </a:solidFill>
                          <a:latin typeface="Times New Roman"/>
                          <a:ea typeface="Times New Roman"/>
                          <a:cs typeface="Times New Roman"/>
                          <a:sym typeface="Times New Roman"/>
                        </a:rPr>
                        <a:t>az</a:t>
                      </a:r>
                      <a:r>
                        <a:rPr lang="en-US" sz="1100" b="0" i="0" u="none" dirty="0">
                          <a:solidFill>
                            <a:srgbClr val="000000"/>
                          </a:solidFill>
                          <a:latin typeface="Times New Roman"/>
                          <a:ea typeface="Times New Roman"/>
                          <a:cs typeface="Times New Roman"/>
                          <a:sym typeface="Times New Roman"/>
                        </a:rPr>
                        <a:t> %90’ı </a:t>
                      </a:r>
                      <a:r>
                        <a:rPr lang="en-US" sz="1100" b="0" i="0" u="none" dirty="0" err="1">
                          <a:solidFill>
                            <a:srgbClr val="000000"/>
                          </a:solidFill>
                          <a:latin typeface="Times New Roman"/>
                          <a:ea typeface="Times New Roman"/>
                          <a:cs typeface="Times New Roman"/>
                          <a:sym typeface="Times New Roman"/>
                        </a:rPr>
                        <a:t>karşılanacak</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Yaşam</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Kültür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Merkezi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gibi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alanlarda</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ise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talebin</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kapasite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dahilinde</a:t>
                      </a:r>
                      <a:r>
                        <a:rPr lang="en-US" sz="1100" b="0" i="0" u="none" dirty="0">
                          <a:solidFill>
                            <a:srgbClr val="000000"/>
                          </a:solidFill>
                          <a:latin typeface="Times New Roman"/>
                          <a:ea typeface="Times New Roman"/>
                          <a:cs typeface="Times New Roman"/>
                          <a:sym typeface="Times New Roman"/>
                        </a:rPr>
                        <a:t> %100’ü </a:t>
                      </a:r>
                      <a:r>
                        <a:rPr lang="en-US" sz="1100" b="0" i="0" u="none" dirty="0" err="1">
                          <a:solidFill>
                            <a:srgbClr val="000000"/>
                          </a:solidFill>
                          <a:latin typeface="Times New Roman"/>
                          <a:ea typeface="Times New Roman"/>
                          <a:cs typeface="Times New Roman"/>
                          <a:sym typeface="Times New Roman"/>
                        </a:rPr>
                        <a:t>karşılanacak</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kaliteli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hizmet</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kapasitesi</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artırılacaktır</a:t>
                      </a:r>
                      <a:r>
                        <a:rPr lang="en-US" sz="1100" b="0" i="0" u="none" dirty="0">
                          <a:solidFill>
                            <a:srgbClr val="000000"/>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1100" b="0" i="0" u="none" dirty="0">
                        <a:solidFill>
                          <a:srgbClr val="000000"/>
                        </a:solidFill>
                        <a:latin typeface="Times New Roman"/>
                        <a:ea typeface="Times New Roman"/>
                        <a:cs typeface="Times New Roman"/>
                        <a:sym typeface="Times New Roman"/>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graphicFrame>
        <p:nvGraphicFramePr>
          <p:cNvPr id="769" name="Google Shape;769;p20"/>
          <p:cNvGraphicFramePr/>
          <p:nvPr>
            <p:extLst>
              <p:ext uri="{D42A27DB-BD31-4B8C-83A1-F6EECF244321}">
                <p14:modId xmlns:p14="http://schemas.microsoft.com/office/powerpoint/2010/main" val="617675306"/>
              </p:ext>
            </p:extLst>
          </p:nvPr>
        </p:nvGraphicFramePr>
        <p:xfrm>
          <a:off x="509587" y="925512"/>
          <a:ext cx="6638925" cy="8211414"/>
        </p:xfrm>
        <a:graphic>
          <a:graphicData uri="http://schemas.openxmlformats.org/drawingml/2006/table">
            <a:tbl>
              <a:tblPr>
                <a:noFill/>
                <a:tableStyleId>{85591258-8B19-4969-B31F-6914642E252F}</a:tableStyleId>
              </a:tblPr>
              <a:tblGrid>
                <a:gridCol w="3222625">
                  <a:extLst>
                    <a:ext uri="{9D8B030D-6E8A-4147-A177-3AD203B41FA5}">
                      <a16:colId xmlns="" xmlns:a16="http://schemas.microsoft.com/office/drawing/2014/main" val="20000"/>
                    </a:ext>
                  </a:extLst>
                </a:gridCol>
                <a:gridCol w="3416300">
                  <a:extLst>
                    <a:ext uri="{9D8B030D-6E8A-4147-A177-3AD203B41FA5}">
                      <a16:colId xmlns="" xmlns:a16="http://schemas.microsoft.com/office/drawing/2014/main" val="20001"/>
                    </a:ext>
                  </a:extLst>
                </a:gridCol>
              </a:tblGrid>
              <a:tr h="198425">
                <a:tc gridSpan="2">
                  <a:txBody>
                    <a:bodyPr/>
                    <a:lstStyle/>
                    <a:p>
                      <a:pPr marL="0" marR="0" lvl="0" indent="0" algn="ctr" rtl="0">
                        <a:lnSpc>
                          <a:spcPct val="115000"/>
                        </a:lnSpc>
                        <a:spcBef>
                          <a:spcPts val="0"/>
                        </a:spcBef>
                        <a:spcAft>
                          <a:spcPts val="0"/>
                        </a:spcAft>
                        <a:buClr>
                          <a:schemeClr val="dk1"/>
                        </a:buClr>
                        <a:buSzPts val="1200"/>
                        <a:buFont typeface="Calibri"/>
                        <a:buNone/>
                      </a:pPr>
                      <a:r>
                        <a:rPr lang="en-US" sz="1200" b="1" i="0" u="none" dirty="0">
                          <a:solidFill>
                            <a:schemeClr val="dk1"/>
                          </a:solidFill>
                          <a:latin typeface="Calibri"/>
                          <a:ea typeface="Calibri"/>
                          <a:cs typeface="Calibri"/>
                          <a:sym typeface="Calibri"/>
                        </a:rPr>
                        <a:t>FAALİYET ALANLARINA GÖRE ÜRÜN VE HİZMETLER</a:t>
                      </a:r>
                      <a:endParaRPr dirty="0"/>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hMerge="1">
                  <a:txBody>
                    <a:bodyPr/>
                    <a:lstStyle/>
                    <a:p>
                      <a:endParaRPr lang="tr-TR"/>
                    </a:p>
                  </a:txBody>
                  <a:tcPr/>
                </a:tc>
                <a:extLst>
                  <a:ext uri="{0D108BD9-81ED-4DB2-BD59-A6C34878D82A}">
                    <a16:rowId xmlns="" xmlns:a16="http://schemas.microsoft.com/office/drawing/2014/main" val="10000"/>
                  </a:ext>
                </a:extLst>
              </a:tr>
              <a:tr h="196850">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FAALİYET ALANI: EĞİTİM </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FAALİYET ALANI: YÖNETİM İŞLERİ</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 xmlns:a16="http://schemas.microsoft.com/office/drawing/2014/main" val="10001"/>
                  </a:ext>
                </a:extLst>
              </a:tr>
              <a:tr h="827075">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Rehberlik Hizmetleri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Psikolojik Danışma</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Sınıf İçi Rehberlik Hizmetleri </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Meslek Tanıtımı ve Yönlendirme</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Öğrenci işleri hizmeti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Kayıt-Nakil işleri     </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Devam-devamsızlık     </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Sınıf geçme </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2090725">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Sosyal-Kültürel</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Etkinlikler</a:t>
                      </a:r>
                      <a:r>
                        <a:rPr lang="en-US" sz="1200" b="1" i="0" u="none" dirty="0">
                          <a:solidFill>
                            <a:schemeClr val="dk1"/>
                          </a:solidFill>
                          <a:latin typeface="Times New Roman"/>
                          <a:ea typeface="Times New Roman"/>
                          <a:cs typeface="Times New Roman"/>
                          <a:sym typeface="Times New Roman"/>
                        </a:rPr>
                        <a:t> </a:t>
                      </a:r>
                      <a:endParaRPr sz="1200" b="0" i="0" u="none" dirty="0">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Halk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oyunları</a:t>
                      </a:r>
                      <a:r>
                        <a:rPr lang="en-US" sz="1200" b="0" i="0" u="none" dirty="0">
                          <a:solidFill>
                            <a:schemeClr val="dk1"/>
                          </a:solidFill>
                          <a:latin typeface="Times New Roman"/>
                          <a:ea typeface="Times New Roman"/>
                          <a:cs typeface="Times New Roman"/>
                          <a:sym typeface="Times New Roman"/>
                        </a:rPr>
                        <a:t>    </a:t>
                      </a:r>
                      <a:endParaRPr sz="1200" b="0" i="0" u="none" dirty="0">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dirty="0">
                          <a:solidFill>
                            <a:schemeClr val="dk1"/>
                          </a:solidFill>
                          <a:latin typeface="Times New Roman"/>
                          <a:ea typeface="Times New Roman"/>
                          <a:cs typeface="Times New Roman"/>
                          <a:sym typeface="Times New Roman"/>
                        </a:rPr>
                        <a:t>Koro      </a:t>
                      </a:r>
                      <a:endParaRPr sz="1200" b="0" i="0" u="none" dirty="0">
                        <a:solidFill>
                          <a:schemeClr val="dk1"/>
                        </a:solidFill>
                        <a:latin typeface="Calibri"/>
                        <a:ea typeface="Calibri"/>
                        <a:cs typeface="Calibri"/>
                        <a:sym typeface="Calibri"/>
                      </a:endParaRPr>
                    </a:p>
                    <a:p>
                      <a:pPr marL="0" marR="0" lvl="0" indent="-76200" algn="l"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Yarışmalar</a:t>
                      </a:r>
                      <a:endParaRPr sz="1200" b="0" i="0" u="none" dirty="0">
                        <a:solidFill>
                          <a:schemeClr val="dk1"/>
                        </a:solidFill>
                        <a:latin typeface="Calibri"/>
                        <a:ea typeface="Calibri"/>
                        <a:cs typeface="Calibri"/>
                        <a:sym typeface="Calibri"/>
                      </a:endParaRPr>
                    </a:p>
                    <a:p>
                      <a:pPr marL="0" marR="0" lvl="0" indent="-76200" algn="l"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Kültürel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Geziler</a:t>
                      </a:r>
                      <a:endParaRPr sz="1200" b="0" i="0" u="none" dirty="0">
                        <a:solidFill>
                          <a:schemeClr val="dk1"/>
                        </a:solidFill>
                        <a:latin typeface="Calibri"/>
                        <a:ea typeface="Calibri"/>
                        <a:cs typeface="Calibri"/>
                        <a:sym typeface="Calibri"/>
                      </a:endParaRPr>
                    </a:p>
                    <a:p>
                      <a:pPr marL="0" marR="0" lvl="0" indent="-76200" algn="l"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Piknikler</a:t>
                      </a:r>
                      <a:endParaRPr sz="1200" b="0" i="0" u="none" dirty="0">
                        <a:solidFill>
                          <a:schemeClr val="dk1"/>
                        </a:solidFill>
                        <a:latin typeface="Calibri"/>
                        <a:ea typeface="Calibri"/>
                        <a:cs typeface="Calibri"/>
                        <a:sym typeface="Calibri"/>
                      </a:endParaRPr>
                    </a:p>
                    <a:p>
                      <a:pPr marL="0" marR="0" lvl="0" indent="-76200" algn="l"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Sosyal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Kulüp</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Toplum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Hizmeti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Çalışmaları</a:t>
                      </a:r>
                      <a:endParaRPr dirty="0"/>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Öğretmen işleri hizmeti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Derece terfi    </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Hizmet içi eğitim     </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Özlük hakları</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Sendikal Hizmetler</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1038225">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Spor</a:t>
                      </a:r>
                      <a:r>
                        <a:rPr lang="en-US" sz="1200" b="1" i="0" u="none" dirty="0">
                          <a:solidFill>
                            <a:schemeClr val="dk1"/>
                          </a:solidFill>
                          <a:latin typeface="Times New Roman"/>
                          <a:ea typeface="Times New Roman"/>
                          <a:cs typeface="Times New Roman"/>
                          <a:sym typeface="Times New Roman"/>
                        </a:rPr>
                        <a:t> Etkinlikleri</a:t>
                      </a:r>
                      <a:endParaRPr sz="1200" b="0" i="0" u="none" dirty="0">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dirty="0">
                          <a:solidFill>
                            <a:schemeClr val="dk1"/>
                          </a:solidFill>
                          <a:latin typeface="Times New Roman"/>
                          <a:ea typeface="Times New Roman"/>
                          <a:cs typeface="Times New Roman"/>
                          <a:sym typeface="Times New Roman"/>
                        </a:rPr>
                        <a:t>Futbol,      </a:t>
                      </a:r>
                      <a:endParaRPr sz="1200" b="0" i="0" u="none" dirty="0">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Basketbol</a:t>
                      </a:r>
                      <a:r>
                        <a:rPr lang="en-US" sz="1200" b="0" i="0" u="none" dirty="0">
                          <a:solidFill>
                            <a:schemeClr val="dk1"/>
                          </a:solidFill>
                          <a:latin typeface="Times New Roman"/>
                          <a:ea typeface="Times New Roman"/>
                          <a:cs typeface="Times New Roman"/>
                          <a:sym typeface="Times New Roman"/>
                        </a:rPr>
                        <a:t>  </a:t>
                      </a:r>
                      <a:endParaRPr dirty="0"/>
                    </a:p>
                    <a:p>
                      <a:pPr marL="0" marR="0" lvl="0" indent="0" algn="just" rtl="0">
                        <a:lnSpc>
                          <a:spcPct val="115000"/>
                        </a:lnSpc>
                        <a:spcBef>
                          <a:spcPts val="0"/>
                        </a:spcBef>
                        <a:spcAft>
                          <a:spcPts val="0"/>
                        </a:spcAft>
                        <a:buClr>
                          <a:schemeClr val="dk1"/>
                        </a:buClr>
                        <a:buSzPts val="1200"/>
                        <a:buFont typeface="Times New Roman"/>
                        <a:buNone/>
                      </a:pPr>
                      <a:r>
                        <a:rPr lang="tr-TR" sz="1200" b="0" i="0" u="none" dirty="0">
                          <a:solidFill>
                            <a:schemeClr val="dk1"/>
                          </a:solidFill>
                          <a:latin typeface="Times New Roman"/>
                          <a:ea typeface="Times New Roman"/>
                          <a:cs typeface="Times New Roman"/>
                          <a:sym typeface="Times New Roman"/>
                        </a:rPr>
                        <a:t>.Voleybol</a:t>
                      </a:r>
                      <a:r>
                        <a:rPr lang="en-US" sz="1200" b="0" i="0" u="none" dirty="0">
                          <a:solidFill>
                            <a:schemeClr val="dk1"/>
                          </a:solidFill>
                          <a:latin typeface="Times New Roman"/>
                          <a:ea typeface="Times New Roman"/>
                          <a:cs typeface="Times New Roman"/>
                          <a:sym typeface="Times New Roman"/>
                        </a:rPr>
                        <a:t> </a:t>
                      </a:r>
                      <a:endParaRPr dirty="0"/>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Mali İşlemler</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Okul Aile Birliği işleri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Bütçe işlemleri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Bakım-onarın işlemleri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Taşınır Mal işlemleri</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extLst>
                  <a:ext uri="{0D108BD9-81ED-4DB2-BD59-A6C34878D82A}">
                    <a16:rowId xmlns="" xmlns:a16="http://schemas.microsoft.com/office/drawing/2014/main" val="10004"/>
                  </a:ext>
                </a:extLst>
              </a:tr>
              <a:tr h="365125">
                <a:tc>
                  <a:txBody>
                    <a:bodyPr/>
                    <a:lstStyle/>
                    <a:p>
                      <a:pPr marL="342900" marR="0" lvl="0" indent="-3429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Resmi Bayram Törenleri</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 </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407975">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FAALİYET ALANI: ÖĞRETİM</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FAALİYET ALANI: YETİŞKİN EĞİTİMİ VE VELİLERLE İLİŞKİLER</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 xmlns:a16="http://schemas.microsoft.com/office/drawing/2014/main" val="10006"/>
                  </a:ext>
                </a:extLst>
              </a:tr>
              <a:tr h="827075">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Öğretimin Planlanması</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Planlar</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Öğretmenler Kurulu</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Zümre toplantıları</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Sağlık Hizmetleri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Ağız ve Diş Sağlığı Semineri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Çocuk Hastalıkları Semineri</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1128700">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Öğretimin Uygulanması</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Sınıf içi uygulamalar   </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Gezi ve inceleme </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Kazanım değerlendirme</a:t>
                      </a:r>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Kurslar</a:t>
                      </a:r>
                      <a:endParaRPr sz="1200" b="0" i="0" u="none" dirty="0">
                        <a:solidFill>
                          <a:schemeClr val="dk1"/>
                        </a:solidFill>
                        <a:latin typeface="Calibri"/>
                        <a:ea typeface="Calibri"/>
                        <a:cs typeface="Calibri"/>
                        <a:sym typeface="Calibri"/>
                      </a:endParaRPr>
                    </a:p>
                    <a:p>
                      <a:pPr marL="0" marR="0" lvl="0" indent="-76200" algn="l" rtl="0">
                        <a:lnSpc>
                          <a:spcPct val="115000"/>
                        </a:lnSpc>
                        <a:spcBef>
                          <a:spcPts val="0"/>
                        </a:spcBef>
                        <a:spcAft>
                          <a:spcPts val="0"/>
                        </a:spcAft>
                        <a:buClr>
                          <a:schemeClr val="dk1"/>
                        </a:buClr>
                        <a:buSzPts val="1200"/>
                        <a:buFont typeface="Times New Roman"/>
                        <a:buChar char="•"/>
                      </a:pPr>
                      <a:r>
                        <a:rPr lang="en-US" sz="1200" b="0" i="0" u="none" dirty="0">
                          <a:solidFill>
                            <a:schemeClr val="dk1"/>
                          </a:solidFill>
                          <a:latin typeface="Times New Roman"/>
                          <a:ea typeface="Times New Roman"/>
                          <a:cs typeface="Times New Roman"/>
                          <a:sym typeface="Times New Roman"/>
                        </a:rPr>
                        <a:t>Okuma-</a:t>
                      </a:r>
                      <a:r>
                        <a:rPr lang="en-US" sz="1200" b="0" i="0" u="none" dirty="0" err="1">
                          <a:solidFill>
                            <a:schemeClr val="dk1"/>
                          </a:solidFill>
                          <a:latin typeface="Times New Roman"/>
                          <a:ea typeface="Times New Roman"/>
                          <a:cs typeface="Times New Roman"/>
                          <a:sym typeface="Times New Roman"/>
                        </a:rPr>
                        <a:t>Yazma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kursları</a:t>
                      </a:r>
                      <a:r>
                        <a:rPr lang="en-US" sz="1200" b="0" i="0" u="none" dirty="0">
                          <a:solidFill>
                            <a:schemeClr val="dk1"/>
                          </a:solidFill>
                          <a:latin typeface="Times New Roman"/>
                          <a:ea typeface="Times New Roman"/>
                          <a:cs typeface="Times New Roman"/>
                          <a:sym typeface="Times New Roman"/>
                        </a:rPr>
                        <a:t>(HEM </a:t>
                      </a:r>
                      <a:r>
                        <a:rPr lang="en-US" sz="1200" b="0" i="0" u="none" dirty="0" err="1">
                          <a:solidFill>
                            <a:schemeClr val="dk1"/>
                          </a:solidFill>
                          <a:latin typeface="Times New Roman"/>
                          <a:ea typeface="Times New Roman"/>
                          <a:cs typeface="Times New Roman"/>
                          <a:sym typeface="Times New Roman"/>
                        </a:rPr>
                        <a:t>yönlendirilecek</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 </a:t>
                      </a:r>
                      <a:endParaRPr dirty="0"/>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1038225">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Öğretimin Değerlendirilmesi</a:t>
                      </a:r>
                      <a:endParaRPr sz="1200" b="0" i="0" u="none">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a:solidFill>
                            <a:schemeClr val="dk1"/>
                          </a:solidFill>
                          <a:latin typeface="Times New Roman"/>
                          <a:ea typeface="Times New Roman"/>
                          <a:cs typeface="Times New Roman"/>
                          <a:sym typeface="Times New Roman"/>
                        </a:rPr>
                        <a:t>Dönem içi değerlendirmeler</a:t>
                      </a:r>
                      <a:endParaRPr sz="1200" b="0" i="0" u="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a:solidFill>
                          <a:schemeClr val="dk1"/>
                        </a:solidFill>
                        <a:latin typeface="Calibri"/>
                        <a:ea typeface="Calibri"/>
                        <a:cs typeface="Calibri"/>
                        <a:sym typeface="Calibri"/>
                      </a:endParaRPr>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Velilerle</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İlgili</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Hizmetler</a:t>
                      </a:r>
                      <a:endParaRPr sz="1200" b="0" i="0" u="none" dirty="0">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Veli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toplantıları</a:t>
                      </a:r>
                      <a:endParaRPr sz="1200" b="0" i="0" u="none" dirty="0">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Veli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iletişim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hizmetleri</a:t>
                      </a:r>
                      <a:endParaRPr sz="1200" b="0" i="0" u="none" dirty="0">
                        <a:solidFill>
                          <a:schemeClr val="dk1"/>
                        </a:solidFill>
                        <a:latin typeface="Calibri"/>
                        <a:ea typeface="Calibri"/>
                        <a:cs typeface="Calibri"/>
                        <a:sym typeface="Calibri"/>
                      </a:endParaRPr>
                    </a:p>
                    <a:p>
                      <a:pPr marL="0" marR="0" lvl="0" indent="-76200" algn="just" rtl="0">
                        <a:lnSpc>
                          <a:spcPct val="115000"/>
                        </a:lnSpc>
                        <a:spcBef>
                          <a:spcPts val="0"/>
                        </a:spcBef>
                        <a:spcAft>
                          <a:spcPts val="0"/>
                        </a:spcAft>
                        <a:buClr>
                          <a:schemeClr val="dk1"/>
                        </a:buClr>
                        <a:buSzPts val="1200"/>
                        <a:buFont typeface="Times New Roman"/>
                        <a:buChar char="•"/>
                      </a:pPr>
                      <a:r>
                        <a:rPr lang="en-US" sz="1200" b="0" i="0" u="none" dirty="0" err="1">
                          <a:solidFill>
                            <a:schemeClr val="dk1"/>
                          </a:solidFill>
                          <a:latin typeface="Times New Roman"/>
                          <a:ea typeface="Times New Roman"/>
                          <a:cs typeface="Times New Roman"/>
                          <a:sym typeface="Times New Roman"/>
                        </a:rPr>
                        <a:t>Okul-Aile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Birliği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faaliyetleri</a:t>
                      </a:r>
                      <a:endParaRPr sz="1200" b="0" i="0" u="none"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                    </a:t>
                      </a:r>
                      <a:endParaRPr dirty="0"/>
                    </a:p>
                  </a:txBody>
                  <a:tcPr marL="48400" marR="484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bl>
          </a:graphicData>
        </a:graphic>
      </p:graphicFrame>
      <p:grpSp>
        <p:nvGrpSpPr>
          <p:cNvPr id="770" name="Google Shape;770;p20"/>
          <p:cNvGrpSpPr/>
          <p:nvPr/>
        </p:nvGrpSpPr>
        <p:grpSpPr>
          <a:xfrm>
            <a:off x="509587" y="352425"/>
            <a:ext cx="6638925" cy="376237"/>
            <a:chOff x="542115" y="3383314"/>
            <a:chExt cx="5975601" cy="285751"/>
          </a:xfrm>
        </p:grpSpPr>
        <p:sp>
          <p:nvSpPr>
            <p:cNvPr id="771" name="Google Shape;771;p20"/>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Faaliyet Alanları ile Ürün/Hizmetlerin Belirlenmesi</a:t>
              </a:r>
              <a:endParaRPr/>
            </a:p>
          </p:txBody>
        </p:sp>
        <p:sp>
          <p:nvSpPr>
            <p:cNvPr id="772" name="Google Shape;772;p20"/>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2.5.</a:t>
              </a: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aphicFrame>
        <p:nvGraphicFramePr>
          <p:cNvPr id="779" name="Google Shape;779;p21"/>
          <p:cNvGraphicFramePr/>
          <p:nvPr/>
        </p:nvGraphicFramePr>
        <p:xfrm>
          <a:off x="836612" y="1065212"/>
          <a:ext cx="5888025" cy="3365730"/>
        </p:xfrm>
        <a:graphic>
          <a:graphicData uri="http://schemas.openxmlformats.org/drawingml/2006/table">
            <a:tbl>
              <a:tblPr>
                <a:noFill/>
                <a:tableStyleId>{85591258-8B19-4969-B31F-6914642E252F}</a:tableStyleId>
              </a:tblPr>
              <a:tblGrid>
                <a:gridCol w="2857500">
                  <a:extLst>
                    <a:ext uri="{9D8B030D-6E8A-4147-A177-3AD203B41FA5}">
                      <a16:colId xmlns="" xmlns:a16="http://schemas.microsoft.com/office/drawing/2014/main" val="20000"/>
                    </a:ext>
                  </a:extLst>
                </a:gridCol>
                <a:gridCol w="3030525">
                  <a:extLst>
                    <a:ext uri="{9D8B030D-6E8A-4147-A177-3AD203B41FA5}">
                      <a16:colId xmlns="" xmlns:a16="http://schemas.microsoft.com/office/drawing/2014/main" val="20001"/>
                    </a:ext>
                  </a:extLst>
                </a:gridCol>
              </a:tblGrid>
              <a:tr h="225425">
                <a:tc gridSpan="2">
                  <a:txBody>
                    <a:bodyPr/>
                    <a:lstStyle/>
                    <a:p>
                      <a:pPr marL="0" marR="0" lvl="0" indent="0" algn="ctr" rtl="0">
                        <a:lnSpc>
                          <a:spcPct val="150000"/>
                        </a:lnSpc>
                        <a:spcBef>
                          <a:spcPts val="0"/>
                        </a:spcBef>
                        <a:spcAft>
                          <a:spcPts val="0"/>
                        </a:spcAft>
                        <a:buClr>
                          <a:schemeClr val="dk1"/>
                        </a:buClr>
                        <a:buSzPts val="1100"/>
                        <a:buFont typeface="Calibri"/>
                        <a:buNone/>
                      </a:pPr>
                      <a:r>
                        <a:rPr lang="en-US" sz="1100" b="1" i="0" u="none">
                          <a:solidFill>
                            <a:schemeClr val="dk1"/>
                          </a:solidFill>
                          <a:latin typeface="Calibri"/>
                          <a:ea typeface="Calibri"/>
                          <a:cs typeface="Calibri"/>
                          <a:sym typeface="Calibri"/>
                        </a:rPr>
                        <a:t>ÜRÜN VE HİZMETLER</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 xmlns:a16="http://schemas.microsoft.com/office/drawing/2014/main" val="10000"/>
                  </a:ext>
                </a:extLst>
              </a:tr>
              <a:tr h="244475">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Öğrenci kayıt, kabul ve devam işleri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Eğitim hizmetleri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315900">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Öğrenci başarısının değerlendirilmesi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Öğretim hizmetleri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315900">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Sınav işleri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Toplum hizmetleri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315900">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Sınıf geçme işleri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Kulüp çalışmaları</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314325">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Öğrenim belgesi düzenleme işleri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Öğrenim Belgesi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315900">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Personel işleri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Sosyal, kültürel ve sportif etkinlikler</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315900">
                <a:tc>
                  <a:txBody>
                    <a:bodyPr/>
                    <a:lstStyle/>
                    <a:p>
                      <a:pPr marL="0" marR="0" lvl="0" indent="0" algn="l"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Öğrenci davranışlarının değerlendirilmesi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Burs hizmetleri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315900">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Öğrenci sağlığı ve güvenliği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Bilimsel araştırmalar</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314325">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Okul çevre ilişkileri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Yaygın eğitim</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315900">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Rehberlik</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Mezunlar (Öğrenci)</a:t>
                      </a:r>
                      <a:endParaRPr/>
                    </a:p>
                  </a:txBody>
                  <a:tcPr marL="68600" marR="686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bl>
          </a:graphicData>
        </a:graphic>
      </p:graphicFrame>
      <p:sp>
        <p:nvSpPr>
          <p:cNvPr id="780" name="Google Shape;780;p21"/>
          <p:cNvSpPr txBox="1"/>
          <p:nvPr/>
        </p:nvSpPr>
        <p:spPr>
          <a:xfrm>
            <a:off x="836612" y="4645025"/>
            <a:ext cx="5888037" cy="2492375"/>
          </a:xfrm>
          <a:prstGeom prst="rect">
            <a:avLst/>
          </a:prstGeom>
          <a:noFill/>
          <a:ln>
            <a:noFill/>
          </a:ln>
        </p:spPr>
        <p:txBody>
          <a:bodyPr spcFirstLastPara="1" wrap="square" lIns="91425" tIns="45700" rIns="91425" bIns="45700" anchor="t" anchorCtr="0">
            <a:spAutoFit/>
          </a:bodyPr>
          <a:lstStyle/>
          <a:p>
            <a:pPr marL="0" marR="0" lvl="0" indent="180975" algn="just" rtl="0">
              <a:lnSpc>
                <a:spcPct val="100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Okulumuzda </a:t>
            </a:r>
            <a:r>
              <a:rPr lang="en-US" sz="1200" b="0" i="0" u="none" dirty="0" err="1">
                <a:solidFill>
                  <a:schemeClr val="dk1"/>
                </a:solidFill>
                <a:latin typeface="Times New Roman"/>
                <a:ea typeface="Times New Roman"/>
                <a:cs typeface="Times New Roman"/>
                <a:sym typeface="Times New Roman"/>
              </a:rPr>
              <a:t>öğrencilerimizin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kayıt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nakil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devam-devamsızlık</a:t>
            </a:r>
            <a:r>
              <a:rPr lang="en-US" sz="1200" b="0" i="0" u="none" dirty="0">
                <a:solidFill>
                  <a:schemeClr val="dk1"/>
                </a:solidFill>
                <a:latin typeface="Times New Roman"/>
                <a:ea typeface="Times New Roman"/>
                <a:cs typeface="Times New Roman"/>
                <a:sym typeface="Times New Roman"/>
              </a:rPr>
              <a:t>, not, </a:t>
            </a:r>
            <a:r>
              <a:rPr lang="en-US" sz="1200" b="0" i="0" u="none" dirty="0" err="1">
                <a:solidFill>
                  <a:schemeClr val="dk1"/>
                </a:solidFill>
                <a:latin typeface="Times New Roman"/>
                <a:ea typeface="Times New Roman"/>
                <a:cs typeface="Times New Roman"/>
                <a:sym typeface="Times New Roman"/>
              </a:rPr>
              <a:t>öğrenim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belgesi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düzenleme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işlemleri</a:t>
            </a:r>
            <a:r>
              <a:rPr lang="en-US" sz="1200" b="0" i="0" u="none" dirty="0">
                <a:solidFill>
                  <a:schemeClr val="dk1"/>
                </a:solidFill>
                <a:latin typeface="Times New Roman"/>
                <a:ea typeface="Times New Roman"/>
                <a:cs typeface="Times New Roman"/>
                <a:sym typeface="Times New Roman"/>
              </a:rPr>
              <a:t> e-</a:t>
            </a:r>
            <a:r>
              <a:rPr lang="en-US" sz="1200" b="0" i="0" u="none" dirty="0" err="1">
                <a:solidFill>
                  <a:schemeClr val="dk1"/>
                </a:solidFill>
                <a:latin typeface="Times New Roman"/>
                <a:ea typeface="Times New Roman"/>
                <a:cs typeface="Times New Roman"/>
                <a:sym typeface="Times New Roman"/>
              </a:rPr>
              <a:t>okul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yönetim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bilgi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sistemi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üzerinden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yapılmaktadır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180975"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Öğretmenlerimizin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özlük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derece-kademe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terfi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hizmet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içi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maaş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ek </a:t>
            </a:r>
            <a:r>
              <a:rPr lang="en-US" sz="1200" b="0" i="0" u="none" dirty="0" err="1">
                <a:solidFill>
                  <a:schemeClr val="dk1"/>
                </a:solidFill>
                <a:latin typeface="Times New Roman"/>
                <a:ea typeface="Times New Roman"/>
                <a:cs typeface="Times New Roman"/>
                <a:sym typeface="Times New Roman"/>
              </a:rPr>
              <a:t>ders</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işlemleri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Mebbis</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KBS </a:t>
            </a:r>
            <a:r>
              <a:rPr lang="en-US" sz="1200" b="0" i="0" u="none" dirty="0" err="1">
                <a:solidFill>
                  <a:schemeClr val="dk1"/>
                </a:solidFill>
                <a:latin typeface="Times New Roman"/>
                <a:ea typeface="Times New Roman"/>
                <a:cs typeface="Times New Roman"/>
                <a:sym typeface="Times New Roman"/>
              </a:rPr>
              <a:t>sistemleri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üzerinden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yapılmaktadır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Okulumuzun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mali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işlemleri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ilgili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yönetmeliklere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uygun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yapılmaktadır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180975"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Okulumuzun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rehberlik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anlayışı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sadece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odaklı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değildir</a:t>
            </a:r>
            <a:r>
              <a:rPr lang="en-US" sz="1200" b="0" i="0" u="none" dirty="0">
                <a:solidFill>
                  <a:schemeClr val="dk1"/>
                </a:solidFill>
                <a:latin typeface="Times New Roman"/>
                <a:ea typeface="Times New Roman"/>
                <a:cs typeface="Times New Roman"/>
                <a:sym typeface="Times New Roman"/>
              </a:rPr>
              <a:t> . </a:t>
            </a:r>
            <a:r>
              <a:rPr lang="en-US" sz="1200" b="0" i="0" u="none" dirty="0" err="1">
                <a:solidFill>
                  <a:schemeClr val="dk1"/>
                </a:solidFill>
                <a:latin typeface="Times New Roman"/>
                <a:ea typeface="Times New Roman"/>
                <a:cs typeface="Times New Roman"/>
                <a:sym typeface="Times New Roman"/>
              </a:rPr>
              <a:t>Sınıf</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öğretmenlerimiz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velilere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yönelik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seminerler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düzenlemekte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çeşitli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anket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envanterler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uygulamaktadır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Düzenli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görüşmeleri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yapılmaktadır</a:t>
            </a:r>
            <a:r>
              <a:rPr lang="en-US" sz="1200" b="0" i="0" u="none" dirty="0">
                <a:solidFill>
                  <a:schemeClr val="dk1"/>
                </a:solidFill>
                <a:latin typeface="Times New Roman"/>
                <a:ea typeface="Times New Roman"/>
                <a:cs typeface="Times New Roman"/>
                <a:sym typeface="Times New Roman"/>
              </a:rPr>
              <a:t>. Okulumuzda </a:t>
            </a:r>
            <a:r>
              <a:rPr lang="en-US" sz="1200" b="0" i="0" u="none" dirty="0" err="1">
                <a:solidFill>
                  <a:schemeClr val="dk1"/>
                </a:solidFill>
                <a:latin typeface="Times New Roman"/>
                <a:ea typeface="Times New Roman"/>
                <a:cs typeface="Times New Roman"/>
                <a:sym typeface="Times New Roman"/>
              </a:rPr>
              <a:t>davranış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problemi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gözlemlenen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sınıf</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güdülenerek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olumlu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davranış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kazanmalarını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sağlamak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amaçlanmaktadır</a:t>
            </a:r>
            <a:r>
              <a:rPr lang="en-US" sz="1200" b="0" i="0" u="none" dirty="0">
                <a:solidFill>
                  <a:schemeClr val="dk1"/>
                </a:solidFill>
                <a:latin typeface="Times New Roman"/>
                <a:ea typeface="Times New Roman"/>
                <a:cs typeface="Times New Roman"/>
                <a:sym typeface="Times New Roman"/>
              </a:rPr>
              <a:t>. </a:t>
            </a:r>
            <a:endParaRPr sz="1200" b="0" i="0" u="none" dirty="0">
              <a:solidFill>
                <a:schemeClr val="dk1"/>
              </a:solidFill>
              <a:latin typeface="Calibri"/>
              <a:ea typeface="Calibri"/>
              <a:cs typeface="Calibri"/>
              <a:sym typeface="Calibri"/>
            </a:endParaRPr>
          </a:p>
          <a:p>
            <a:pPr marL="0" marR="0" lvl="0" indent="180975"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Okulumuz</a:t>
            </a:r>
            <a:r>
              <a:rPr lang="en-US" sz="1200" b="0" i="0" u="none" dirty="0">
                <a:solidFill>
                  <a:schemeClr val="dk1"/>
                </a:solidFill>
                <a:latin typeface="Times New Roman"/>
                <a:ea typeface="Times New Roman"/>
                <a:cs typeface="Times New Roman"/>
                <a:sym typeface="Times New Roman"/>
              </a:rPr>
              <a:t> İl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İlçe</a:t>
            </a:r>
            <a:r>
              <a:rPr lang="en-US" sz="1200" b="0" i="0" u="none" dirty="0">
                <a:solidFill>
                  <a:schemeClr val="dk1"/>
                </a:solidFill>
                <a:latin typeface="Times New Roman"/>
                <a:ea typeface="Times New Roman"/>
                <a:cs typeface="Times New Roman"/>
                <a:sym typeface="Times New Roman"/>
              </a:rPr>
              <a:t> Milli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Müdürlüğümüz</a:t>
            </a:r>
            <a:r>
              <a:rPr lang="en-US" sz="1200" b="0" i="0" u="none" dirty="0">
                <a:solidFill>
                  <a:schemeClr val="dk1"/>
                </a:solidFill>
                <a:latin typeface="Times New Roman"/>
                <a:ea typeface="Times New Roman"/>
                <a:cs typeface="Times New Roman"/>
                <a:sym typeface="Times New Roman"/>
              </a:rPr>
              <a:t> tarafından </a:t>
            </a:r>
            <a:r>
              <a:rPr lang="en-US" sz="1200" b="0" i="0" u="none" dirty="0" err="1">
                <a:solidFill>
                  <a:schemeClr val="dk1"/>
                </a:solidFill>
                <a:latin typeface="Times New Roman"/>
                <a:ea typeface="Times New Roman"/>
                <a:cs typeface="Times New Roman"/>
                <a:sym typeface="Times New Roman"/>
              </a:rPr>
              <a:t>düzenlenen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sosyal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kültürel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sportif </a:t>
            </a:r>
            <a:r>
              <a:rPr lang="en-US" sz="1200" b="0" i="0" u="none" dirty="0" err="1">
                <a:solidFill>
                  <a:schemeClr val="dk1"/>
                </a:solidFill>
                <a:latin typeface="Times New Roman"/>
                <a:ea typeface="Times New Roman"/>
                <a:cs typeface="Times New Roman"/>
                <a:sym typeface="Times New Roman"/>
              </a:rPr>
              <a:t>yarışmalara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katılmaktadır</a:t>
            </a:r>
            <a:r>
              <a:rPr lang="en-US" sz="1200" b="0" i="0" u="none" dirty="0">
                <a:solidFill>
                  <a:schemeClr val="dk1"/>
                </a:solidFill>
                <a:latin typeface="Times New Roman"/>
                <a:ea typeface="Times New Roman"/>
                <a:cs typeface="Times New Roman"/>
                <a:sym typeface="Times New Roman"/>
              </a:rPr>
              <a:t>. Okulumuzda </a:t>
            </a:r>
            <a:r>
              <a:rPr lang="en-US" sz="1200" b="0" i="0" u="none" dirty="0" err="1">
                <a:solidFill>
                  <a:schemeClr val="dk1"/>
                </a:solidFill>
                <a:latin typeface="Times New Roman"/>
                <a:ea typeface="Times New Roman"/>
                <a:cs typeface="Times New Roman"/>
                <a:sym typeface="Times New Roman"/>
              </a:rPr>
              <a:t>kültürel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geziler</a:t>
            </a:r>
            <a:r>
              <a:rPr lang="en-US" sz="1200" b="0" i="0" u="none" dirty="0">
                <a:solidFill>
                  <a:schemeClr val="dk1"/>
                </a:solidFill>
                <a:latin typeface="Times New Roman"/>
                <a:ea typeface="Times New Roman"/>
                <a:cs typeface="Times New Roman"/>
                <a:sym typeface="Times New Roman"/>
              </a:rPr>
              <a:t>,</a:t>
            </a:r>
            <a:r>
              <a:rPr lang="tr-TR"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piknik</a:t>
            </a:r>
            <a:r>
              <a:rPr lang="en-US" sz="1200" b="0" i="0" u="none" dirty="0">
                <a:solidFill>
                  <a:schemeClr val="dk1"/>
                </a:solidFill>
                <a:latin typeface="Times New Roman"/>
                <a:ea typeface="Times New Roman"/>
                <a:cs typeface="Times New Roman"/>
                <a:sym typeface="Times New Roman"/>
              </a:rPr>
              <a:t>, </a:t>
            </a:r>
            <a:r>
              <a:rPr lang="tr-TR" sz="1200" b="0" i="0" u="none" dirty="0">
                <a:solidFill>
                  <a:schemeClr val="dk1"/>
                </a:solidFill>
                <a:latin typeface="Times New Roman"/>
                <a:ea typeface="Times New Roman"/>
                <a:cs typeface="Times New Roman"/>
                <a:sym typeface="Times New Roman"/>
              </a:rPr>
              <a:t>sergi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gibi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düzenlenmektedir</a:t>
            </a:r>
            <a:r>
              <a:rPr lang="tr-TR" sz="1200" b="0" i="0" u="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grpSp>
        <p:nvGrpSpPr>
          <p:cNvPr id="786" name="Google Shape;786;p22"/>
          <p:cNvGrpSpPr/>
          <p:nvPr/>
        </p:nvGrpSpPr>
        <p:grpSpPr>
          <a:xfrm>
            <a:off x="509587" y="352425"/>
            <a:ext cx="6638925" cy="376237"/>
            <a:chOff x="542115" y="3383314"/>
            <a:chExt cx="5975601" cy="285751"/>
          </a:xfrm>
        </p:grpSpPr>
        <p:sp>
          <p:nvSpPr>
            <p:cNvPr id="787" name="Google Shape;787;p22"/>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Paydaş Analizi</a:t>
              </a:r>
              <a:endParaRPr/>
            </a:p>
          </p:txBody>
        </p:sp>
        <p:sp>
          <p:nvSpPr>
            <p:cNvPr id="788" name="Google Shape;788;p22"/>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2.6.</a:t>
              </a:r>
              <a:endParaRPr/>
            </a:p>
          </p:txBody>
        </p:sp>
      </p:grpSp>
      <p:sp>
        <p:nvSpPr>
          <p:cNvPr id="789" name="Google Shape;789;p22"/>
          <p:cNvSpPr txBox="1"/>
          <p:nvPr/>
        </p:nvSpPr>
        <p:spPr>
          <a:xfrm>
            <a:off x="560387" y="1006475"/>
            <a:ext cx="6488112" cy="9639300"/>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2024-2028 </a:t>
            </a:r>
            <a:r>
              <a:rPr lang="en-US" sz="1200" b="0" i="0" u="none" dirty="0" err="1">
                <a:solidFill>
                  <a:schemeClr val="dk1"/>
                </a:solidFill>
                <a:latin typeface="Times New Roman"/>
                <a:ea typeface="Times New Roman"/>
                <a:cs typeface="Times New Roman"/>
                <a:sym typeface="Times New Roman"/>
              </a:rPr>
              <a:t>Stratejik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Planlama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Ekibi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planımızın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hazırlanması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aşamasında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katılımcı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oluşturmak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için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ilgili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tarafların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görüşlerinin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alınması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plana </a:t>
            </a:r>
            <a:r>
              <a:rPr lang="en-US" sz="1200" b="0" i="0" u="none" dirty="0" err="1">
                <a:solidFill>
                  <a:schemeClr val="dk1"/>
                </a:solidFill>
                <a:latin typeface="Times New Roman"/>
                <a:ea typeface="Times New Roman"/>
                <a:cs typeface="Times New Roman"/>
                <a:sym typeface="Times New Roman"/>
              </a:rPr>
              <a:t>dahil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edilmesi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gerekli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görülmüş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amaçla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paydaş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analizi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çalışması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yapılmıştır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Ekibimiz</a:t>
            </a:r>
            <a:r>
              <a:rPr lang="en-US" sz="1200" b="0" i="0" u="none" dirty="0">
                <a:solidFill>
                  <a:schemeClr val="dk1"/>
                </a:solidFill>
                <a:latin typeface="Times New Roman"/>
                <a:ea typeface="Times New Roman"/>
                <a:cs typeface="Times New Roman"/>
                <a:sym typeface="Times New Roman"/>
              </a:rPr>
              <a:t> tarafından </a:t>
            </a:r>
            <a:r>
              <a:rPr lang="en-US" sz="1200" b="0" i="0" u="none" dirty="0" err="1">
                <a:solidFill>
                  <a:schemeClr val="dk1"/>
                </a:solidFill>
                <a:latin typeface="Times New Roman"/>
                <a:ea typeface="Times New Roman"/>
                <a:cs typeface="Times New Roman"/>
                <a:sym typeface="Times New Roman"/>
              </a:rPr>
              <a:t>iç</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dış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paydaşlar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belirlenmiş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bunların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önceliklerinin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tespiti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yapılmıştır</a:t>
            </a:r>
            <a:r>
              <a:rPr lang="en-US" sz="1200" b="0" i="0" u="none" dirty="0">
                <a:solidFill>
                  <a:schemeClr val="dk1"/>
                </a:solidFill>
                <a:latin typeface="Times New Roman"/>
                <a:ea typeface="Times New Roman"/>
                <a:cs typeface="Times New Roman"/>
                <a:sym typeface="Times New Roman"/>
              </a:rPr>
              <a:t>. </a:t>
            </a:r>
            <a:endParaRPr sz="1200" b="0" i="0" u="none" dirty="0">
              <a:solidFill>
                <a:schemeClr val="dk1"/>
              </a:solidFill>
              <a:latin typeface="Calibri"/>
              <a:ea typeface="Calibri"/>
              <a:cs typeface="Calibri"/>
              <a:sym typeface="Calibri"/>
            </a:endParaRPr>
          </a:p>
          <a:p>
            <a:pPr marL="0" marR="0" lvl="0" indent="0" algn="just" rtl="0">
              <a:lnSpc>
                <a:spcPct val="2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Paydaş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görüş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beklentileri</a:t>
            </a:r>
            <a:r>
              <a:rPr lang="en-US" sz="1200" b="0" i="0" u="none" dirty="0">
                <a:solidFill>
                  <a:schemeClr val="dk1"/>
                </a:solidFill>
                <a:latin typeface="Times New Roman"/>
                <a:ea typeface="Times New Roman"/>
                <a:cs typeface="Times New Roman"/>
                <a:sym typeface="Times New Roman"/>
              </a:rPr>
              <a:t> SWOT (GZFT)</a:t>
            </a:r>
            <a:r>
              <a:rPr lang="en-US" sz="1200" b="0" i="0" u="none" dirty="0" err="1">
                <a:solidFill>
                  <a:schemeClr val="dk1"/>
                </a:solidFill>
                <a:latin typeface="Times New Roman"/>
                <a:ea typeface="Times New Roman"/>
                <a:cs typeface="Times New Roman"/>
                <a:sym typeface="Times New Roman"/>
              </a:rPr>
              <a:t>Analizi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Formu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Memnuniyeti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Anketi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Memnuniyeti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Anketi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Anketi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Formu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kullanılmaktadır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Aynı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zamanda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öğretmenler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kurulu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toplantıları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Zümre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toplantıları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gibi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toplantılarla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görüş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beklentiler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tutanakla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tespit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edilmekte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Okulumuz</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bünyesinde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değerlendirilmektedir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200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Milli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Bakanlığı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Kaymakamlık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İlçe</a:t>
            </a:r>
            <a:r>
              <a:rPr lang="en-US" sz="1200" b="0" i="0" u="none" dirty="0">
                <a:solidFill>
                  <a:schemeClr val="dk1"/>
                </a:solidFill>
                <a:latin typeface="Times New Roman"/>
                <a:ea typeface="Times New Roman"/>
                <a:cs typeface="Times New Roman"/>
                <a:sym typeface="Times New Roman"/>
              </a:rPr>
              <a:t> Milli </a:t>
            </a:r>
            <a:r>
              <a:rPr lang="en-US" sz="1200" b="0" i="0" u="none" dirty="0" err="1">
                <a:solidFill>
                  <a:schemeClr val="dk1"/>
                </a:solidFill>
                <a:latin typeface="Times New Roman"/>
                <a:ea typeface="Times New Roman"/>
                <a:cs typeface="Times New Roman"/>
                <a:sym typeface="Times New Roman"/>
              </a:rPr>
              <a:t>Eğitim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Müdürlükleri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Yöneticiler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Öğretmenler</a:t>
            </a:r>
            <a:r>
              <a:rPr lang="en-US" sz="1200" b="0" i="0" u="none" dirty="0">
                <a:solidFill>
                  <a:schemeClr val="dk1"/>
                </a:solidFill>
                <a:latin typeface="Times New Roman"/>
                <a:ea typeface="Times New Roman"/>
                <a:cs typeface="Times New Roman"/>
                <a:sym typeface="Times New Roman"/>
              </a:rPr>
              <a:t>, Özel </a:t>
            </a:r>
            <a:r>
              <a:rPr lang="en-US" sz="1200" b="0" i="0" u="none" dirty="0" err="1">
                <a:solidFill>
                  <a:schemeClr val="dk1"/>
                </a:solidFill>
                <a:latin typeface="Times New Roman"/>
                <a:ea typeface="Times New Roman"/>
                <a:cs typeface="Times New Roman"/>
                <a:sym typeface="Times New Roman"/>
              </a:rPr>
              <a:t>Öğretim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Öğrenciler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aile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birlikleri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Memur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Hizmetli</a:t>
            </a:r>
            <a:r>
              <a:rPr lang="en-US" sz="1200" b="0" i="0" u="none" dirty="0">
                <a:solidFill>
                  <a:schemeClr val="dk1"/>
                </a:solidFill>
                <a:latin typeface="Times New Roman"/>
                <a:ea typeface="Times New Roman"/>
                <a:cs typeface="Times New Roman"/>
                <a:sym typeface="Times New Roman"/>
              </a:rPr>
              <a:t>, Belediye, İl </a:t>
            </a:r>
            <a:r>
              <a:rPr lang="en-US" sz="1200" b="0" i="0" u="none" dirty="0" err="1">
                <a:solidFill>
                  <a:schemeClr val="dk1"/>
                </a:solidFill>
                <a:latin typeface="Times New Roman"/>
                <a:ea typeface="Times New Roman"/>
                <a:cs typeface="Times New Roman"/>
                <a:sym typeface="Times New Roman"/>
              </a:rPr>
              <a:t>Sağlık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Müdürlüğü</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Meslek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odaları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Sendikalar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Vakıflar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Muhtarlıklar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Tarım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İlçe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Müdürlüğü</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Sivil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Savunma</a:t>
            </a:r>
            <a:r>
              <a:rPr lang="en-US" sz="1200" b="0" i="0" u="none" dirty="0">
                <a:solidFill>
                  <a:schemeClr val="dk1"/>
                </a:solidFill>
                <a:latin typeface="Times New Roman"/>
                <a:ea typeface="Times New Roman"/>
                <a:cs typeface="Times New Roman"/>
                <a:sym typeface="Times New Roman"/>
              </a:rPr>
              <a:t> İl </a:t>
            </a:r>
            <a:r>
              <a:rPr lang="en-US" sz="1200" b="0" i="0" u="none" dirty="0" err="1">
                <a:solidFill>
                  <a:schemeClr val="dk1"/>
                </a:solidFill>
                <a:latin typeface="Times New Roman"/>
                <a:ea typeface="Times New Roman"/>
                <a:cs typeface="Times New Roman"/>
                <a:sym typeface="Times New Roman"/>
              </a:rPr>
              <a:t>Müdürlüğü</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Türk</a:t>
            </a:r>
            <a:r>
              <a:rPr lang="en-US" sz="1200" b="0" i="0" u="none" dirty="0">
                <a:solidFill>
                  <a:schemeClr val="dk1"/>
                </a:solidFill>
                <a:latin typeface="Times New Roman"/>
                <a:ea typeface="Times New Roman"/>
                <a:cs typeface="Times New Roman"/>
                <a:sym typeface="Times New Roman"/>
              </a:rPr>
              <a:t> Telekom </a:t>
            </a:r>
            <a:r>
              <a:rPr lang="en-US" sz="1200" b="0" i="0" u="none" dirty="0" err="1">
                <a:solidFill>
                  <a:schemeClr val="dk1"/>
                </a:solidFill>
                <a:latin typeface="Times New Roman"/>
                <a:ea typeface="Times New Roman"/>
                <a:cs typeface="Times New Roman"/>
                <a:sym typeface="Times New Roman"/>
              </a:rPr>
              <a:t>İlçe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Müdürlüğü</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Medya</a:t>
            </a:r>
            <a:r>
              <a:rPr lang="en-US" sz="1200" b="0" i="0" u="none" dirty="0">
                <a:solidFill>
                  <a:schemeClr val="dk1"/>
                </a:solidFill>
                <a:latin typeface="Times New Roman"/>
                <a:ea typeface="Times New Roman"/>
                <a:cs typeface="Times New Roman"/>
                <a:sym typeface="Times New Roman"/>
              </a:rPr>
              <a:t>…vb.</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Paydaş</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Analizi</a:t>
            </a:r>
            <a:r>
              <a:rPr lang="en-US" sz="1200" b="1" i="0" u="none" dirty="0">
                <a:solidFill>
                  <a:schemeClr val="dk1"/>
                </a:solidFill>
                <a:latin typeface="Times New Roman"/>
                <a:ea typeface="Times New Roman"/>
                <a:cs typeface="Times New Roman"/>
                <a:sym typeface="Times New Roman"/>
              </a:rPr>
              <a:t> Ve </a:t>
            </a:r>
            <a:r>
              <a:rPr lang="en-US" sz="1200" b="1" i="0" u="none" dirty="0" err="1">
                <a:solidFill>
                  <a:schemeClr val="dk1"/>
                </a:solidFill>
                <a:latin typeface="Times New Roman"/>
                <a:ea typeface="Times New Roman"/>
                <a:cs typeface="Times New Roman"/>
                <a:sym typeface="Times New Roman"/>
              </a:rPr>
              <a:t>Sınıflamasında</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Kullanılan</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Kavramlara</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İlişkin</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Açıklamalar</a:t>
            </a:r>
            <a:r>
              <a:rPr lang="en-US" sz="1200" b="1" i="0" u="none" dirty="0">
                <a:solidFill>
                  <a:schemeClr val="dk1"/>
                </a:solidFill>
                <a:latin typeface="Times New Roman"/>
                <a:ea typeface="Times New Roman"/>
                <a:cs typeface="Times New Roman"/>
                <a:sym typeface="Times New Roman"/>
              </a:rPr>
              <a:t> :</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Paydaş</a:t>
            </a:r>
            <a:r>
              <a:rPr lang="en-US" sz="1200" b="1"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gerçekleştirdiği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etkilenen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taraflardır</a:t>
            </a:r>
            <a:r>
              <a:rPr lang="en-US" sz="1200" b="0"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Paydaşlar</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şu</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başlıklar</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altında</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ele</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alınmaktadır</a:t>
            </a:r>
            <a:r>
              <a:rPr lang="en-US" sz="1200" b="1"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Lider</a:t>
            </a:r>
            <a:r>
              <a:rPr lang="en-US" sz="1200" b="1"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herhangi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kademede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görev</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alan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çalışanlar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içerisinde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liderlik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özellikleri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kişilerdir</a:t>
            </a:r>
            <a:r>
              <a:rPr lang="en-US" sz="1200" b="0"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Çalışan</a:t>
            </a:r>
            <a:r>
              <a:rPr lang="en-US" sz="1200" b="1" i="0" u="none" dirty="0">
                <a:solidFill>
                  <a:schemeClr val="dk1"/>
                </a:solidFill>
                <a:latin typeface="Times New Roman"/>
                <a:ea typeface="Times New Roman"/>
                <a:cs typeface="Times New Roman"/>
                <a:sym typeface="Times New Roman"/>
              </a:rPr>
              <a:t> :  </a:t>
            </a:r>
            <a:r>
              <a:rPr lang="en-US" sz="1200" b="0" i="0" u="none" dirty="0" err="1">
                <a:solidFill>
                  <a:schemeClr val="dk1"/>
                </a:solidFill>
                <a:latin typeface="Times New Roman"/>
                <a:ea typeface="Times New Roman"/>
                <a:cs typeface="Times New Roman"/>
                <a:sym typeface="Times New Roman"/>
              </a:rPr>
              <a:t>kurum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çalışanıdır</a:t>
            </a:r>
            <a:r>
              <a:rPr lang="en-US" sz="1200" b="0"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Müşteri</a:t>
            </a:r>
            <a:r>
              <a:rPr lang="en-US" sz="1200" b="1"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ürün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hizmet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süreçten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etkilenen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herkestir</a:t>
            </a:r>
            <a:r>
              <a:rPr lang="en-US" sz="1200" b="0"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Temel</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Ortak</a:t>
            </a:r>
            <a:r>
              <a:rPr lang="en-US" sz="1200" b="1"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faaliyetlerini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gerçekleştirmek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kendi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seçimi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değil</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zorunlu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kurulan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ortaklıklardır</a:t>
            </a:r>
            <a:r>
              <a:rPr lang="en-US" sz="1200" b="0"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Stratejik</a:t>
            </a:r>
            <a:r>
              <a:rPr lang="en-US" sz="1200" b="1" i="0" u="none" dirty="0">
                <a:solidFill>
                  <a:schemeClr val="dk1"/>
                </a:solidFill>
                <a:latin typeface="Times New Roman"/>
                <a:ea typeface="Times New Roman"/>
                <a:cs typeface="Times New Roman"/>
                <a:sym typeface="Times New Roman"/>
              </a:rPr>
              <a:t> </a:t>
            </a:r>
            <a:r>
              <a:rPr lang="en-US" sz="1200" b="1" i="0" u="none" dirty="0" err="1">
                <a:solidFill>
                  <a:schemeClr val="dk1"/>
                </a:solidFill>
                <a:latin typeface="Times New Roman"/>
                <a:ea typeface="Times New Roman"/>
                <a:cs typeface="Times New Roman"/>
                <a:sym typeface="Times New Roman"/>
              </a:rPr>
              <a:t>Ortak</a:t>
            </a:r>
            <a:r>
              <a:rPr lang="en-US" sz="1200" b="1"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faaliyetlerini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gerçekleştirmek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kendi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seçimi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üzerine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kurduğu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ortaklıktır</a:t>
            </a:r>
            <a:r>
              <a:rPr lang="en-US" sz="1200" b="0"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Tedarikçi</a:t>
            </a:r>
            <a:r>
              <a:rPr lang="en-US" sz="1200" b="1"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kurumun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faaliyetlerini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gerçekleştiren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ihtiyaç</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duyduğu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kaynakları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temin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kuruluşlardır</a:t>
            </a:r>
            <a:r>
              <a:rPr lang="en-US" sz="1200" b="0" i="0" u="none" dirty="0">
                <a:solidFill>
                  <a:schemeClr val="dk1"/>
                </a:solidFill>
                <a:latin typeface="Times New Roman"/>
                <a:ea typeface="Times New Roman"/>
                <a:cs typeface="Times New Roman"/>
                <a:sym typeface="Times New Roman"/>
              </a:rPr>
              <a:t>.</a:t>
            </a:r>
            <a:endParaRPr dirty="0"/>
          </a:p>
          <a:p>
            <a:pPr marL="0" marR="0" lvl="0" indent="0" algn="just" rtl="0">
              <a:lnSpc>
                <a:spcPct val="200000"/>
              </a:lnSpc>
              <a:spcBef>
                <a:spcPts val="0"/>
              </a:spcBef>
              <a:spcAft>
                <a:spcPts val="0"/>
              </a:spcAft>
              <a:buClr>
                <a:schemeClr val="dk1"/>
              </a:buClr>
              <a:buSzPts val="1200"/>
              <a:buFont typeface="Times New Roman"/>
              <a:buNone/>
            </a:pPr>
            <a:r>
              <a:rPr lang="en-US" sz="1200" b="1" i="0" u="none" dirty="0" err="1">
                <a:solidFill>
                  <a:schemeClr val="dk1"/>
                </a:solidFill>
                <a:latin typeface="Times New Roman"/>
                <a:ea typeface="Times New Roman"/>
                <a:cs typeface="Times New Roman"/>
                <a:sym typeface="Times New Roman"/>
              </a:rPr>
              <a:t>Ürün</a:t>
            </a:r>
            <a:r>
              <a:rPr lang="en-US" sz="1200" b="1" i="0" u="none" dirty="0">
                <a:solidFill>
                  <a:schemeClr val="dk1"/>
                </a:solidFill>
                <a:latin typeface="Times New Roman"/>
                <a:ea typeface="Times New Roman"/>
                <a:cs typeface="Times New Roman"/>
                <a:sym typeface="Times New Roman"/>
              </a:rPr>
              <a:t>/</a:t>
            </a:r>
            <a:r>
              <a:rPr lang="en-US" sz="1200" b="1" i="0" u="none" dirty="0" err="1">
                <a:solidFill>
                  <a:schemeClr val="dk1"/>
                </a:solidFill>
                <a:latin typeface="Times New Roman"/>
                <a:ea typeface="Times New Roman"/>
                <a:cs typeface="Times New Roman"/>
                <a:sym typeface="Times New Roman"/>
              </a:rPr>
              <a:t>Hizmet</a:t>
            </a:r>
            <a:r>
              <a:rPr lang="en-US" sz="1200" b="1"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herhangi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hizmet</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üretim</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sürecinin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çıktısıdır</a:t>
            </a:r>
            <a:r>
              <a:rPr lang="en-US" sz="1200" b="0" i="0" u="none" dirty="0">
                <a:solidFill>
                  <a:schemeClr val="dk1"/>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endParaRPr sz="1200" b="0" i="0" u="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794" name="Google Shape;794;p23"/>
          <p:cNvPicPr preferRelativeResize="0"/>
          <p:nvPr/>
        </p:nvPicPr>
        <p:blipFill rotWithShape="1">
          <a:blip r:embed="rId3">
            <a:alphaModFix/>
          </a:blip>
          <a:srcRect/>
          <a:stretch/>
        </p:blipFill>
        <p:spPr>
          <a:xfrm>
            <a:off x="504031" y="996951"/>
            <a:ext cx="6553200" cy="8974137"/>
          </a:xfrm>
          <a:prstGeom prst="rect">
            <a:avLst/>
          </a:prstGeom>
          <a:noFill/>
          <a:ln>
            <a:noFill/>
          </a:ln>
        </p:spPr>
      </p:pic>
      <p:sp>
        <p:nvSpPr>
          <p:cNvPr id="795" name="Google Shape;795;p23"/>
          <p:cNvSpPr txBox="1"/>
          <p:nvPr/>
        </p:nvSpPr>
        <p:spPr>
          <a:xfrm>
            <a:off x="547687" y="469900"/>
            <a:ext cx="377666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PAYDAŞ LİSTESİ</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graphicFrame>
        <p:nvGraphicFramePr>
          <p:cNvPr id="800" name="Google Shape;800;p24"/>
          <p:cNvGraphicFramePr/>
          <p:nvPr>
            <p:extLst>
              <p:ext uri="{D42A27DB-BD31-4B8C-83A1-F6EECF244321}">
                <p14:modId xmlns:p14="http://schemas.microsoft.com/office/powerpoint/2010/main" val="2136960498"/>
              </p:ext>
            </p:extLst>
          </p:nvPr>
        </p:nvGraphicFramePr>
        <p:xfrm>
          <a:off x="652462" y="815975"/>
          <a:ext cx="6713500" cy="9901385"/>
        </p:xfrm>
        <a:graphic>
          <a:graphicData uri="http://schemas.openxmlformats.org/drawingml/2006/table">
            <a:tbl>
              <a:tblPr>
                <a:noFill/>
                <a:tableStyleId>{85591258-8B19-4969-B31F-6914642E252F}</a:tableStyleId>
              </a:tblPr>
              <a:tblGrid>
                <a:gridCol w="2398700">
                  <a:extLst>
                    <a:ext uri="{9D8B030D-6E8A-4147-A177-3AD203B41FA5}">
                      <a16:colId xmlns="" xmlns:a16="http://schemas.microsoft.com/office/drawing/2014/main" val="20000"/>
                    </a:ext>
                  </a:extLst>
                </a:gridCol>
                <a:gridCol w="539750">
                  <a:extLst>
                    <a:ext uri="{9D8B030D-6E8A-4147-A177-3AD203B41FA5}">
                      <a16:colId xmlns="" xmlns:a16="http://schemas.microsoft.com/office/drawing/2014/main" val="20001"/>
                    </a:ext>
                  </a:extLst>
                </a:gridCol>
                <a:gridCol w="539750">
                  <a:extLst>
                    <a:ext uri="{9D8B030D-6E8A-4147-A177-3AD203B41FA5}">
                      <a16:colId xmlns="" xmlns:a16="http://schemas.microsoft.com/office/drawing/2014/main" val="20002"/>
                    </a:ext>
                  </a:extLst>
                </a:gridCol>
                <a:gridCol w="538150">
                  <a:extLst>
                    <a:ext uri="{9D8B030D-6E8A-4147-A177-3AD203B41FA5}">
                      <a16:colId xmlns="" xmlns:a16="http://schemas.microsoft.com/office/drawing/2014/main" val="20003"/>
                    </a:ext>
                  </a:extLst>
                </a:gridCol>
                <a:gridCol w="539750">
                  <a:extLst>
                    <a:ext uri="{9D8B030D-6E8A-4147-A177-3AD203B41FA5}">
                      <a16:colId xmlns="" xmlns:a16="http://schemas.microsoft.com/office/drawing/2014/main" val="20004"/>
                    </a:ext>
                  </a:extLst>
                </a:gridCol>
                <a:gridCol w="539750">
                  <a:extLst>
                    <a:ext uri="{9D8B030D-6E8A-4147-A177-3AD203B41FA5}">
                      <a16:colId xmlns="" xmlns:a16="http://schemas.microsoft.com/office/drawing/2014/main" val="20005"/>
                    </a:ext>
                  </a:extLst>
                </a:gridCol>
                <a:gridCol w="538150">
                  <a:extLst>
                    <a:ext uri="{9D8B030D-6E8A-4147-A177-3AD203B41FA5}">
                      <a16:colId xmlns="" xmlns:a16="http://schemas.microsoft.com/office/drawing/2014/main" val="20006"/>
                    </a:ext>
                  </a:extLst>
                </a:gridCol>
                <a:gridCol w="539750">
                  <a:extLst>
                    <a:ext uri="{9D8B030D-6E8A-4147-A177-3AD203B41FA5}">
                      <a16:colId xmlns="" xmlns:a16="http://schemas.microsoft.com/office/drawing/2014/main" val="20007"/>
                    </a:ext>
                  </a:extLst>
                </a:gridCol>
                <a:gridCol w="539750">
                  <a:extLst>
                    <a:ext uri="{9D8B030D-6E8A-4147-A177-3AD203B41FA5}">
                      <a16:colId xmlns="" xmlns:a16="http://schemas.microsoft.com/office/drawing/2014/main" val="20008"/>
                    </a:ext>
                  </a:extLst>
                </a:gridCol>
              </a:tblGrid>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dirty="0">
                          <a:solidFill>
                            <a:srgbClr val="000000"/>
                          </a:solidFill>
                          <a:latin typeface="Times New Roman"/>
                          <a:ea typeface="Times New Roman"/>
                          <a:cs typeface="Times New Roman"/>
                          <a:sym typeface="Times New Roman"/>
                        </a:rPr>
                        <a:t> </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2">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Kurum İçi-Dışı</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tr-TR"/>
                    </a:p>
                  </a:txBody>
                  <a:tcPr/>
                </a:tc>
                <a:tc gridSpan="6">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Paydaş Türü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683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Paydaşlar</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İç Paydaş</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Dış Paydaş</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Lider</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Çalışanlar</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Hedef Kitle</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Temel Ortak</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Stratejik Ortak</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Tedarikçi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 xmlns:a16="http://schemas.microsoft.com/office/drawing/2014/main" val="10001"/>
                  </a:ext>
                </a:extLst>
              </a:tr>
              <a:tr h="1746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Yöneticilerimiz</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Öğretmen</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Öğrenci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Veli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Okul Aile Birliği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1746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Memur ve Hizmetliler</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Resmi Okullarımız / Kurumlarımız</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8"/>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Özel - Okullarımız / Kurumlarımız</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9"/>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Bakanlık Merkez Teşkilatı</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0"/>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Samsun</a:t>
                      </a:r>
                      <a:r>
                        <a:rPr lang="tr-TR" sz="1100" b="0" i="0" u="none" baseline="0" dirty="0" smtClean="0">
                          <a:solidFill>
                            <a:srgbClr val="000000"/>
                          </a:solidFill>
                          <a:latin typeface="Times New Roman"/>
                          <a:ea typeface="Times New Roman"/>
                          <a:cs typeface="Times New Roman"/>
                          <a:sym typeface="Times New Roman"/>
                        </a:rPr>
                        <a:t> </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Valiliği</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1"/>
                  </a:ext>
                </a:extLst>
              </a:tr>
              <a:tr h="174625">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Samsun</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Büyükşehir</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Belediye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Başkanlığı</a:t>
                      </a:r>
                      <a:r>
                        <a:rPr lang="en-US" sz="1100" b="0" i="0" u="none" dirty="0">
                          <a:solidFill>
                            <a:srgbClr val="000000"/>
                          </a:solidFill>
                          <a:latin typeface="Times New Roman"/>
                          <a:ea typeface="Times New Roman"/>
                          <a:cs typeface="Times New Roman"/>
                          <a:sym typeface="Times New Roman"/>
                        </a:rPr>
                        <a:t> </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2"/>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Samsun</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Cumhuriyet</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Başsavcılığı</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3"/>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Bölge İdare Mahkemesi Başkanlığı</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4"/>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 Kuvvet Komutanlıkları</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5"/>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 Emniyet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6"/>
                  </a:ext>
                </a:extLst>
              </a:tr>
              <a:tr h="1746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İlçe Emniyet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7"/>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Semt Karakolu</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8"/>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 Özel İdaresi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9"/>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19</a:t>
                      </a:r>
                      <a:r>
                        <a:rPr lang="tr-TR" sz="1100" b="0" i="0" u="none" baseline="0" dirty="0" smtClean="0">
                          <a:solidFill>
                            <a:srgbClr val="000000"/>
                          </a:solidFill>
                          <a:latin typeface="Times New Roman"/>
                          <a:ea typeface="Times New Roman"/>
                          <a:cs typeface="Times New Roman"/>
                          <a:sym typeface="Times New Roman"/>
                        </a:rPr>
                        <a:t> Mayıs</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Kaymakamlığı</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0"/>
                  </a:ext>
                </a:extLst>
              </a:tr>
              <a:tr h="334950">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19</a:t>
                      </a:r>
                      <a:r>
                        <a:rPr lang="tr-TR" sz="1100" b="0" i="0" u="none" baseline="0" dirty="0" smtClean="0">
                          <a:solidFill>
                            <a:srgbClr val="000000"/>
                          </a:solidFill>
                          <a:latin typeface="Times New Roman"/>
                          <a:ea typeface="Times New Roman"/>
                          <a:cs typeface="Times New Roman"/>
                          <a:sym typeface="Times New Roman"/>
                        </a:rPr>
                        <a:t> Mayıs</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İlçe</a:t>
                      </a:r>
                      <a:r>
                        <a:rPr lang="en-US" sz="1100" b="0" i="0" u="none" dirty="0">
                          <a:solidFill>
                            <a:srgbClr val="000000"/>
                          </a:solidFill>
                          <a:latin typeface="Times New Roman"/>
                          <a:ea typeface="Times New Roman"/>
                          <a:cs typeface="Times New Roman"/>
                          <a:sym typeface="Times New Roman"/>
                        </a:rPr>
                        <a:t> Milli Eğitim </a:t>
                      </a:r>
                      <a:r>
                        <a:rPr lang="en-US" sz="1100" b="0" i="0" u="none" dirty="0" err="1">
                          <a:solidFill>
                            <a:srgbClr val="000000"/>
                          </a:solidFill>
                          <a:latin typeface="Times New Roman"/>
                          <a:ea typeface="Times New Roman"/>
                          <a:cs typeface="Times New Roman"/>
                          <a:sym typeface="Times New Roman"/>
                        </a:rPr>
                        <a:t>Müdürlüğü</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1"/>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19</a:t>
                      </a:r>
                      <a:r>
                        <a:rPr lang="tr-TR" sz="1100" b="0" i="0" u="none" baseline="0" dirty="0" smtClean="0">
                          <a:solidFill>
                            <a:srgbClr val="000000"/>
                          </a:solidFill>
                          <a:latin typeface="Times New Roman"/>
                          <a:ea typeface="Times New Roman"/>
                          <a:cs typeface="Times New Roman"/>
                          <a:sym typeface="Times New Roman"/>
                        </a:rPr>
                        <a:t> Mayıs</a:t>
                      </a:r>
                      <a:r>
                        <a:rPr lang="en-US" sz="1100" b="0" i="0" u="none" dirty="0" smtClean="0">
                          <a:solidFill>
                            <a:srgbClr val="000000"/>
                          </a:solidFill>
                          <a:latin typeface="Times New Roman"/>
                          <a:ea typeface="Times New Roman"/>
                          <a:cs typeface="Times New Roman"/>
                          <a:sym typeface="Times New Roman"/>
                        </a:rPr>
                        <a:t> </a:t>
                      </a:r>
                      <a:r>
                        <a:rPr lang="en-US" sz="1100" b="0" i="0" u="none" dirty="0">
                          <a:solidFill>
                            <a:srgbClr val="000000"/>
                          </a:solidFill>
                          <a:latin typeface="Times New Roman"/>
                          <a:ea typeface="Times New Roman"/>
                          <a:cs typeface="Times New Roman"/>
                          <a:sym typeface="Times New Roman"/>
                        </a:rPr>
                        <a:t>Belediye </a:t>
                      </a:r>
                      <a:r>
                        <a:rPr lang="en-US" sz="1100" b="0" i="0" u="none" dirty="0" err="1">
                          <a:solidFill>
                            <a:srgbClr val="000000"/>
                          </a:solidFill>
                          <a:latin typeface="Times New Roman"/>
                          <a:ea typeface="Times New Roman"/>
                          <a:cs typeface="Times New Roman"/>
                          <a:sym typeface="Times New Roman"/>
                        </a:rPr>
                        <a:t>Başkanlığı</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2"/>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19</a:t>
                      </a:r>
                      <a:r>
                        <a:rPr lang="tr-TR" sz="1100" b="0" i="0" u="none" baseline="0" dirty="0" smtClean="0">
                          <a:solidFill>
                            <a:srgbClr val="000000"/>
                          </a:solidFill>
                          <a:latin typeface="Times New Roman"/>
                          <a:ea typeface="Times New Roman"/>
                          <a:cs typeface="Times New Roman"/>
                          <a:sym typeface="Times New Roman"/>
                        </a:rPr>
                        <a:t> Mayıs </a:t>
                      </a:r>
                      <a:r>
                        <a:rPr lang="en-US" sz="1100" b="0" i="0" u="none" dirty="0" smtClean="0">
                          <a:solidFill>
                            <a:srgbClr val="000000"/>
                          </a:solidFill>
                          <a:latin typeface="Times New Roman"/>
                          <a:ea typeface="Times New Roman"/>
                          <a:cs typeface="Times New Roman"/>
                          <a:sym typeface="Times New Roman"/>
                        </a:rPr>
                        <a:t>Mal </a:t>
                      </a:r>
                      <a:r>
                        <a:rPr lang="en-US" sz="1100" b="0" i="0" u="none" dirty="0" err="1">
                          <a:solidFill>
                            <a:srgbClr val="000000"/>
                          </a:solidFill>
                          <a:latin typeface="Times New Roman"/>
                          <a:ea typeface="Times New Roman"/>
                          <a:cs typeface="Times New Roman"/>
                          <a:sym typeface="Times New Roman"/>
                        </a:rPr>
                        <a:t>Müdürlüğü</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3"/>
                  </a:ext>
                </a:extLst>
              </a:tr>
              <a:tr h="1746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Üniversiteler</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4"/>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YURT-KUR </a:t>
                      </a:r>
                      <a:r>
                        <a:rPr lang="tr-TR" sz="1100" b="0" i="0" u="none" dirty="0" smtClean="0">
                          <a:solidFill>
                            <a:srgbClr val="000000"/>
                          </a:solidFill>
                          <a:latin typeface="Times New Roman"/>
                          <a:ea typeface="Times New Roman"/>
                          <a:cs typeface="Times New Roman"/>
                          <a:sym typeface="Times New Roman"/>
                        </a:rPr>
                        <a:t>Samsun</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Bölge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Müdürlüğü</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5"/>
                  </a:ext>
                </a:extLst>
              </a:tr>
              <a:tr h="3508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Başbakanlık Sosyal Esirgeme Kurumu İl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6"/>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Ulusal Ajans</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7"/>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Medya</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8"/>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Eğitim Sendikaları</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9"/>
                  </a:ext>
                </a:extLst>
              </a:tr>
              <a:tr h="3508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Türkiye İstatistik Kurumu Bölge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0"/>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Bayındırlık ve İskân İl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1"/>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 Sağlık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2"/>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İlçe Toplum Sağlığı Merkezi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3"/>
                  </a:ext>
                </a:extLst>
              </a:tr>
              <a:tr h="1746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Semt Kliniği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4"/>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Tarım İl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5"/>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 Kültür ve Turizm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6"/>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Çevre ve Orman İl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7"/>
                  </a:ext>
                </a:extLst>
              </a:tr>
              <a:tr h="3349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Türk</a:t>
                      </a:r>
                      <a:r>
                        <a:rPr lang="en-US" sz="1100" b="0" i="0" u="none" dirty="0">
                          <a:solidFill>
                            <a:srgbClr val="000000"/>
                          </a:solidFill>
                          <a:latin typeface="Times New Roman"/>
                          <a:ea typeface="Times New Roman"/>
                          <a:cs typeface="Times New Roman"/>
                          <a:sym typeface="Times New Roman"/>
                        </a:rPr>
                        <a:t> Telekom </a:t>
                      </a:r>
                      <a:r>
                        <a:rPr lang="tr-TR" sz="1100" b="0" i="0" u="none" dirty="0" smtClean="0">
                          <a:solidFill>
                            <a:srgbClr val="000000"/>
                          </a:solidFill>
                          <a:latin typeface="Times New Roman"/>
                          <a:ea typeface="Times New Roman"/>
                          <a:cs typeface="Times New Roman"/>
                          <a:sym typeface="Times New Roman"/>
                        </a:rPr>
                        <a:t>Samsun</a:t>
                      </a:r>
                      <a:r>
                        <a:rPr lang="en-US" sz="1100" b="0" i="0" u="none" dirty="0" smtClean="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Bölge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Müdürlüğü</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8"/>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Devlet Tiyatrosu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39"/>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Meteoroloji Bölge Müdürlüğü</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0"/>
                  </a:ext>
                </a:extLst>
              </a:tr>
              <a:tr h="3508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Sivil Toplum Kuruluşları (Vakıf - Dernek)</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1"/>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Kantin İşleticileri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2"/>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Servis İşleticileri</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3"/>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Özel Sektör</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0</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4"/>
                  </a:ext>
                </a:extLst>
              </a:tr>
              <a:tr h="3508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O: Bazı Paydaşlar, bir kısmı ile ilişki vardır.</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5"/>
                  </a:ext>
                </a:extLst>
              </a:tr>
              <a:tr h="1762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V: Paydaşların tamamı</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62375" marR="623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46"/>
                  </a:ext>
                </a:extLst>
              </a:tr>
            </a:tbl>
          </a:graphicData>
        </a:graphic>
      </p:graphicFrame>
      <p:sp>
        <p:nvSpPr>
          <p:cNvPr id="801" name="Google Shape;801;p24"/>
          <p:cNvSpPr txBox="1"/>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p>
            <a:pPr marL="0" marR="0" lvl="0" indent="0" algn="r" rtl="0">
              <a:lnSpc>
                <a:spcPct val="100000"/>
              </a:lnSpc>
              <a:spcBef>
                <a:spcPts val="0"/>
              </a:spcBef>
              <a:spcAft>
                <a:spcPts val="0"/>
              </a:spcAft>
              <a:buClr>
                <a:srgbClr val="898989"/>
              </a:buClr>
              <a:buSzPts val="1400"/>
              <a:buFont typeface="Calibri"/>
              <a:buNone/>
            </a:pPr>
            <a:fld id="{00000000-1234-1234-1234-123412341234}" type="slidenum">
              <a:rPr lang="en-US" sz="1400" b="0" i="0" u="none">
                <a:solidFill>
                  <a:srgbClr val="898989"/>
                </a:solidFill>
                <a:latin typeface="Calibri"/>
                <a:ea typeface="Calibri"/>
                <a:cs typeface="Calibri"/>
                <a:sym typeface="Calibri"/>
              </a:rPr>
              <a:t>25</a:t>
            </a:fld>
            <a:endParaRPr/>
          </a:p>
        </p:txBody>
      </p:sp>
      <p:sp>
        <p:nvSpPr>
          <p:cNvPr id="802" name="Google Shape;802;p24"/>
          <p:cNvSpPr txBox="1"/>
          <p:nvPr/>
        </p:nvSpPr>
        <p:spPr>
          <a:xfrm>
            <a:off x="457200" y="361950"/>
            <a:ext cx="377666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PAYDAŞ ANALİZİ</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aphicFrame>
        <p:nvGraphicFramePr>
          <p:cNvPr id="807" name="Google Shape;807;p25"/>
          <p:cNvGraphicFramePr/>
          <p:nvPr>
            <p:extLst>
              <p:ext uri="{D42A27DB-BD31-4B8C-83A1-F6EECF244321}">
                <p14:modId xmlns:p14="http://schemas.microsoft.com/office/powerpoint/2010/main" val="1671647263"/>
              </p:ext>
            </p:extLst>
          </p:nvPr>
        </p:nvGraphicFramePr>
        <p:xfrm>
          <a:off x="604837" y="1104900"/>
          <a:ext cx="6751625" cy="8704250"/>
        </p:xfrm>
        <a:graphic>
          <a:graphicData uri="http://schemas.openxmlformats.org/drawingml/2006/table">
            <a:tbl>
              <a:tblPr>
                <a:noFill/>
                <a:tableStyleId>{85591258-8B19-4969-B31F-6914642E252F}</a:tableStyleId>
              </a:tblPr>
              <a:tblGrid>
                <a:gridCol w="2185988">
                  <a:extLst>
                    <a:ext uri="{9D8B030D-6E8A-4147-A177-3AD203B41FA5}">
                      <a16:colId xmlns="" xmlns:a16="http://schemas.microsoft.com/office/drawing/2014/main" val="20000"/>
                    </a:ext>
                  </a:extLst>
                </a:gridCol>
                <a:gridCol w="912812">
                  <a:extLst>
                    <a:ext uri="{9D8B030D-6E8A-4147-A177-3AD203B41FA5}">
                      <a16:colId xmlns="" xmlns:a16="http://schemas.microsoft.com/office/drawing/2014/main" val="20001"/>
                    </a:ext>
                  </a:extLst>
                </a:gridCol>
                <a:gridCol w="1020763">
                  <a:extLst>
                    <a:ext uri="{9D8B030D-6E8A-4147-A177-3AD203B41FA5}">
                      <a16:colId xmlns="" xmlns:a16="http://schemas.microsoft.com/office/drawing/2014/main" val="20002"/>
                    </a:ext>
                  </a:extLst>
                </a:gridCol>
                <a:gridCol w="1489062">
                  <a:extLst>
                    <a:ext uri="{9D8B030D-6E8A-4147-A177-3AD203B41FA5}">
                      <a16:colId xmlns="" xmlns:a16="http://schemas.microsoft.com/office/drawing/2014/main" val="20003"/>
                    </a:ext>
                  </a:extLst>
                </a:gridCol>
                <a:gridCol w="1143000">
                  <a:extLst>
                    <a:ext uri="{9D8B030D-6E8A-4147-A177-3AD203B41FA5}">
                      <a16:colId xmlns="" xmlns:a16="http://schemas.microsoft.com/office/drawing/2014/main" val="20004"/>
                    </a:ext>
                  </a:extLst>
                </a:gridCol>
              </a:tblGrid>
              <a:tr h="319075">
                <a:tc rowSpan="2">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PAYDAŞIN ADI</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2">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Önem</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tr-TR"/>
                    </a:p>
                  </a:txBody>
                  <a:tcPr/>
                </a:tc>
                <a:tc gridSpan="2">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Etki</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tr-TR"/>
                    </a:p>
                  </a:txBody>
                  <a:tcPr/>
                </a:tc>
                <a:extLst>
                  <a:ext uri="{0D108BD9-81ED-4DB2-BD59-A6C34878D82A}">
                    <a16:rowId xmlns="" xmlns:a16="http://schemas.microsoft.com/office/drawing/2014/main" val="10000"/>
                  </a:ext>
                </a:extLst>
              </a:tr>
              <a:tr h="7239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Önemli</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Önemsiz</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Güçlü</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Zayıf</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 xmlns:a16="http://schemas.microsoft.com/office/drawing/2014/main" val="10001"/>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Milli Eğitim Bakanlığı</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1100" b="0" i="0" u="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Birlikte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çalış</a:t>
                      </a: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Kaymakamlık</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Birlikte çalış</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İlçe Milli Eğitim Müdürlükleri</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Birlikte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çalış</a:t>
                      </a: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Okullar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a:t>
                      </a: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Birlikte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çalış</a:t>
                      </a: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Yöneticiler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Çalışmalara dâhil et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Öğretmenler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Çalışmalara dâhil et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Öğrenciler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Çalışmalara dâhil et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8"/>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Özel Öğretim Kurumları</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a:t>
                      </a: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Birlikte</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çalış</a:t>
                      </a: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9"/>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Okul Aile Birlikleri</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Çalışmalara dâhil et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0"/>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Memur ve Hizmetliler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Çalışmalara</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dâhil</a:t>
                      </a:r>
                      <a:r>
                        <a:rPr lang="en-US" sz="1100" b="0" i="0" u="none" dirty="0">
                          <a:solidFill>
                            <a:srgbClr val="000000"/>
                          </a:solidFill>
                          <a:latin typeface="Times New Roman"/>
                          <a:ea typeface="Times New Roman"/>
                          <a:cs typeface="Times New Roman"/>
                          <a:sym typeface="Times New Roman"/>
                        </a:rPr>
                        <a:t> et</a:t>
                      </a: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1"/>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Belediye</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a:t>
                      </a: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Bilgilendir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2"/>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İlçe Sağlık Müdürlüğü</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İzle</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3"/>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Meslek odaları</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Bilgilendir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4"/>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Sendikalar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İzle</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5"/>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Vakıflar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a:t>
                      </a: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Çalışmalara dâhil et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6"/>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Muhtarlıklar</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a:t>
                      </a:r>
                      <a:endParaRPr lang="en-US" sz="1100"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Çalışmalara</a:t>
                      </a:r>
                      <a:r>
                        <a:rPr lang="en-US" sz="1100" b="0" i="0" u="none" dirty="0">
                          <a:solidFill>
                            <a:srgbClr val="000000"/>
                          </a:solidFill>
                          <a:latin typeface="Times New Roman"/>
                          <a:ea typeface="Times New Roman"/>
                          <a:cs typeface="Times New Roman"/>
                          <a:sym typeface="Times New Roman"/>
                        </a:rPr>
                        <a:t> </a:t>
                      </a:r>
                      <a:r>
                        <a:rPr lang="en-US" sz="1100" b="0" i="0" u="none" dirty="0" err="1">
                          <a:solidFill>
                            <a:srgbClr val="000000"/>
                          </a:solidFill>
                          <a:latin typeface="Times New Roman"/>
                          <a:ea typeface="Times New Roman"/>
                          <a:cs typeface="Times New Roman"/>
                          <a:sym typeface="Times New Roman"/>
                        </a:rPr>
                        <a:t>dâhil</a:t>
                      </a:r>
                      <a:r>
                        <a:rPr lang="en-US" sz="1100" b="0" i="0" u="none" dirty="0">
                          <a:solidFill>
                            <a:srgbClr val="000000"/>
                          </a:solidFill>
                          <a:latin typeface="Times New Roman"/>
                          <a:ea typeface="Times New Roman"/>
                          <a:cs typeface="Times New Roman"/>
                          <a:sym typeface="Times New Roman"/>
                        </a:rPr>
                        <a:t> et</a:t>
                      </a: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endParaRPr dirty="0"/>
                    </a:p>
                  </a:txBody>
                  <a:tcPr marL="75625" marR="7562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7"/>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Tarım İlçe Müdürlüğü</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İzle</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8"/>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Sivil Savunma İl Müdürlüğü</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İzle</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9"/>
                  </a:ext>
                </a:extLst>
              </a:tr>
              <a:tr h="4032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Türk Telekom İlçe Müdürlüğü</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err="1">
                          <a:solidFill>
                            <a:srgbClr val="000000"/>
                          </a:solidFill>
                          <a:latin typeface="Times New Roman"/>
                          <a:ea typeface="Times New Roman"/>
                          <a:cs typeface="Times New Roman"/>
                          <a:sym typeface="Times New Roman"/>
                        </a:rPr>
                        <a:t>İzle</a:t>
                      </a:r>
                      <a:endParaRPr dirty="0"/>
                    </a:p>
                  </a:txBody>
                  <a:tcPr marL="75625" marR="756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0"/>
                  </a:ext>
                </a:extLst>
              </a:tr>
            </a:tbl>
          </a:graphicData>
        </a:graphic>
      </p:graphicFrame>
      <p:sp>
        <p:nvSpPr>
          <p:cNvPr id="808" name="Google Shape;808;p25"/>
          <p:cNvSpPr txBox="1"/>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p>
            <a:pPr marL="0" marR="0" lvl="0" indent="0" algn="r" rtl="0">
              <a:lnSpc>
                <a:spcPct val="100000"/>
              </a:lnSpc>
              <a:spcBef>
                <a:spcPts val="0"/>
              </a:spcBef>
              <a:spcAft>
                <a:spcPts val="0"/>
              </a:spcAft>
              <a:buClr>
                <a:srgbClr val="898989"/>
              </a:buClr>
              <a:buSzPts val="1400"/>
              <a:buFont typeface="Calibri"/>
              <a:buNone/>
            </a:pPr>
            <a:fld id="{00000000-1234-1234-1234-123412341234}" type="slidenum">
              <a:rPr lang="en-US" sz="1400" b="0" i="0" u="none">
                <a:solidFill>
                  <a:srgbClr val="898989"/>
                </a:solidFill>
                <a:latin typeface="Calibri"/>
                <a:ea typeface="Calibri"/>
                <a:cs typeface="Calibri"/>
                <a:sym typeface="Calibri"/>
              </a:rPr>
              <a:t>26</a:t>
            </a:fld>
            <a:endParaRPr/>
          </a:p>
        </p:txBody>
      </p:sp>
      <p:sp>
        <p:nvSpPr>
          <p:cNvPr id="810" name="Google Shape;810;p25"/>
          <p:cNvSpPr txBox="1"/>
          <p:nvPr/>
        </p:nvSpPr>
        <p:spPr>
          <a:xfrm>
            <a:off x="568325" y="631825"/>
            <a:ext cx="5732462" cy="33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500"/>
              <a:buFont typeface="Calibri"/>
              <a:buNone/>
            </a:pPr>
            <a:r>
              <a:rPr lang="en-US" sz="1500" b="1" i="0" u="none">
                <a:solidFill>
                  <a:schemeClr val="dk1"/>
                </a:solidFill>
                <a:latin typeface="Calibri"/>
                <a:ea typeface="Calibri"/>
                <a:cs typeface="Calibri"/>
                <a:sym typeface="Calibri"/>
              </a:rPr>
              <a:t>PAYDAŞ ÖNEM ETKİ MATRİSİ </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Google Shape;815;p26"/>
          <p:cNvPicPr preferRelativeResize="0"/>
          <p:nvPr/>
        </p:nvPicPr>
        <p:blipFill rotWithShape="1">
          <a:blip r:embed="rId3">
            <a:alphaModFix/>
          </a:blip>
          <a:srcRect/>
          <a:stretch/>
        </p:blipFill>
        <p:spPr>
          <a:xfrm>
            <a:off x="725487" y="957262"/>
            <a:ext cx="6291262" cy="6510337"/>
          </a:xfrm>
          <a:prstGeom prst="rect">
            <a:avLst/>
          </a:prstGeom>
          <a:noFill/>
          <a:ln>
            <a:noFill/>
          </a:ln>
        </p:spPr>
      </p:pic>
      <p:sp>
        <p:nvSpPr>
          <p:cNvPr id="816" name="Google Shape;816;p26"/>
          <p:cNvSpPr txBox="1"/>
          <p:nvPr/>
        </p:nvSpPr>
        <p:spPr>
          <a:xfrm rot="-5400000">
            <a:off x="-250825" y="2365375"/>
            <a:ext cx="1666875" cy="317500"/>
          </a:xfrm>
          <a:prstGeom prst="rect">
            <a:avLst/>
          </a:prstGeom>
          <a:gradFill>
            <a:gsLst>
              <a:gs pos="0">
                <a:srgbClr val="A3C4FF"/>
              </a:gs>
              <a:gs pos="35000">
                <a:srgbClr val="BFD5FF"/>
              </a:gs>
              <a:gs pos="100000">
                <a:srgbClr val="E5EEFF"/>
              </a:gs>
            </a:gsLst>
            <a:lin ang="16200000" scaled="0"/>
          </a:gradFill>
          <a:ln w="9525" cap="flat" cmpd="sng">
            <a:solidFill>
              <a:srgbClr val="4A7EBB"/>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ÖNEMLİ</a:t>
            </a:r>
            <a:endParaRPr/>
          </a:p>
        </p:txBody>
      </p:sp>
      <p:sp>
        <p:nvSpPr>
          <p:cNvPr id="817" name="Google Shape;817;p26"/>
          <p:cNvSpPr txBox="1"/>
          <p:nvPr/>
        </p:nvSpPr>
        <p:spPr>
          <a:xfrm rot="-5400000">
            <a:off x="-265906" y="6014243"/>
            <a:ext cx="1668462" cy="317500"/>
          </a:xfrm>
          <a:prstGeom prst="rect">
            <a:avLst/>
          </a:prstGeom>
          <a:gradFill>
            <a:gsLst>
              <a:gs pos="0">
                <a:srgbClr val="A3C4FF"/>
              </a:gs>
              <a:gs pos="35000">
                <a:srgbClr val="BFD5FF"/>
              </a:gs>
              <a:gs pos="100000">
                <a:srgbClr val="E5EEFF"/>
              </a:gs>
            </a:gsLst>
            <a:lin ang="16200000" scaled="0"/>
          </a:gradFill>
          <a:ln w="9525" cap="flat" cmpd="sng">
            <a:solidFill>
              <a:srgbClr val="4A7EBB"/>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ÖNEMSİZ</a:t>
            </a:r>
            <a:endParaRPr/>
          </a:p>
        </p:txBody>
      </p:sp>
      <p:sp>
        <p:nvSpPr>
          <p:cNvPr id="818" name="Google Shape;818;p26"/>
          <p:cNvSpPr txBox="1"/>
          <p:nvPr/>
        </p:nvSpPr>
        <p:spPr>
          <a:xfrm>
            <a:off x="747712" y="974725"/>
            <a:ext cx="2698750" cy="396875"/>
          </a:xfrm>
          <a:prstGeom prst="rect">
            <a:avLst/>
          </a:prstGeom>
          <a:gradFill>
            <a:gsLst>
              <a:gs pos="0">
                <a:srgbClr val="FFBE86"/>
              </a:gs>
              <a:gs pos="35000">
                <a:srgbClr val="FFD0AA"/>
              </a:gs>
              <a:gs pos="100000">
                <a:srgbClr val="FFEBDB"/>
              </a:gs>
            </a:gsLst>
            <a:lin ang="16200000" scaled="0"/>
          </a:gradFill>
          <a:ln w="9525" cap="flat" cmpd="sng">
            <a:solidFill>
              <a:srgbClr val="F6924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Bilgilendir - Birlikte Çalış</a:t>
            </a:r>
            <a:endParaRPr/>
          </a:p>
        </p:txBody>
      </p:sp>
      <p:sp>
        <p:nvSpPr>
          <p:cNvPr id="819" name="Google Shape;819;p26"/>
          <p:cNvSpPr txBox="1"/>
          <p:nvPr/>
        </p:nvSpPr>
        <p:spPr>
          <a:xfrm>
            <a:off x="3867150" y="974725"/>
            <a:ext cx="2698750" cy="396875"/>
          </a:xfrm>
          <a:prstGeom prst="rect">
            <a:avLst/>
          </a:prstGeom>
          <a:gradFill>
            <a:gsLst>
              <a:gs pos="0">
                <a:srgbClr val="FFBE86"/>
              </a:gs>
              <a:gs pos="35000">
                <a:srgbClr val="FFD0AA"/>
              </a:gs>
              <a:gs pos="100000">
                <a:srgbClr val="FFEBDB"/>
              </a:gs>
            </a:gsLst>
            <a:lin ang="16200000" scaled="0"/>
          </a:gradFill>
          <a:ln w="9525" cap="flat" cmpd="sng">
            <a:solidFill>
              <a:srgbClr val="F6924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Kapasiteyi geliştir, çıkarlarını gözet</a:t>
            </a:r>
            <a:endParaRPr/>
          </a:p>
          <a:p>
            <a:pPr marL="0" marR="0" lvl="0" indent="0" algn="l"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İzle – Birlikte Çalış</a:t>
            </a:r>
            <a:endParaRPr/>
          </a:p>
        </p:txBody>
      </p:sp>
      <p:sp>
        <p:nvSpPr>
          <p:cNvPr id="820" name="Google Shape;820;p26"/>
          <p:cNvSpPr txBox="1"/>
          <p:nvPr/>
        </p:nvSpPr>
        <p:spPr>
          <a:xfrm>
            <a:off x="747712" y="4557712"/>
            <a:ext cx="2698750" cy="384175"/>
          </a:xfrm>
          <a:prstGeom prst="rect">
            <a:avLst/>
          </a:prstGeom>
          <a:gradFill>
            <a:gsLst>
              <a:gs pos="0">
                <a:srgbClr val="FFBE86"/>
              </a:gs>
              <a:gs pos="35000">
                <a:srgbClr val="FFD0AA"/>
              </a:gs>
              <a:gs pos="100000">
                <a:srgbClr val="FFEBDB"/>
              </a:gs>
            </a:gsLst>
            <a:lin ang="16200000" scaled="0"/>
          </a:gradFill>
          <a:ln w="9525" cap="flat" cmpd="sng">
            <a:solidFill>
              <a:srgbClr val="F6924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Etkilerini gider, kendini savun</a:t>
            </a:r>
            <a:endParaRPr/>
          </a:p>
          <a:p>
            <a:pPr marL="0" marR="0" lvl="0" indent="0" algn="l"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Bilgilendir - Gözet</a:t>
            </a:r>
            <a:endParaRPr/>
          </a:p>
        </p:txBody>
      </p:sp>
      <p:sp>
        <p:nvSpPr>
          <p:cNvPr id="821" name="Google Shape;821;p26"/>
          <p:cNvSpPr txBox="1"/>
          <p:nvPr/>
        </p:nvSpPr>
        <p:spPr>
          <a:xfrm>
            <a:off x="3865562" y="4560887"/>
            <a:ext cx="2698750" cy="396875"/>
          </a:xfrm>
          <a:prstGeom prst="rect">
            <a:avLst/>
          </a:prstGeom>
          <a:gradFill>
            <a:gsLst>
              <a:gs pos="0">
                <a:srgbClr val="FFBE86"/>
              </a:gs>
              <a:gs pos="35000">
                <a:srgbClr val="FFD0AA"/>
              </a:gs>
              <a:gs pos="100000">
                <a:srgbClr val="FFEBDB"/>
              </a:gs>
            </a:gsLst>
            <a:lin ang="16200000" scaled="0"/>
          </a:gradFill>
          <a:ln w="9525" cap="flat" cmpd="sng">
            <a:solidFill>
              <a:srgbClr val="F6924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İzle veya gözet</a:t>
            </a:r>
            <a:endParaRPr/>
          </a:p>
        </p:txBody>
      </p:sp>
      <p:sp>
        <p:nvSpPr>
          <p:cNvPr id="822" name="Google Shape;822;p26"/>
          <p:cNvSpPr txBox="1"/>
          <p:nvPr/>
        </p:nvSpPr>
        <p:spPr>
          <a:xfrm>
            <a:off x="709612" y="1420812"/>
            <a:ext cx="3136900" cy="2703457"/>
          </a:xfrm>
          <a:prstGeom prst="rect">
            <a:avLst/>
          </a:prstGeom>
          <a:noFill/>
          <a:ln>
            <a:noFill/>
          </a:ln>
        </p:spPr>
        <p:txBody>
          <a:bodyPr spcFirstLastPara="1" wrap="square" lIns="91425" tIns="45700" rIns="91425" bIns="45700" anchor="t" anchorCtr="0">
            <a:spAutoFit/>
          </a:bodyPr>
          <a:lstStyle/>
          <a:p>
            <a:pPr marL="93662" marR="0" lvl="0" indent="-93662" algn="l" rtl="0">
              <a:lnSpc>
                <a:spcPct val="100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Öğrenciler</a:t>
            </a:r>
            <a:endParaRPr dirty="0"/>
          </a:p>
          <a:p>
            <a:pPr marL="93662" marR="0" lvl="0" indent="-93662" algn="l" rtl="0">
              <a:lnSpc>
                <a:spcPct val="100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Öğretmenler</a:t>
            </a:r>
            <a:endParaRPr lang="tr-TR" sz="1200" b="0" i="0" u="none" dirty="0">
              <a:solidFill>
                <a:schemeClr val="dk1"/>
              </a:solidFill>
              <a:latin typeface="Calibri"/>
              <a:ea typeface="Calibri"/>
              <a:cs typeface="Calibri"/>
              <a:sym typeface="Calibri"/>
            </a:endParaRPr>
          </a:p>
          <a:p>
            <a:pPr marL="93662" marR="0" lvl="0" indent="-93662" algn="l" rtl="0">
              <a:lnSpc>
                <a:spcPct val="100000"/>
              </a:lnSpc>
              <a:spcBef>
                <a:spcPts val="0"/>
              </a:spcBef>
              <a:spcAft>
                <a:spcPts val="0"/>
              </a:spcAft>
              <a:buClr>
                <a:schemeClr val="accent1"/>
              </a:buClr>
              <a:buSzPts val="1200"/>
              <a:buFont typeface="Noto Sans Symbols"/>
              <a:buChar char="▪"/>
            </a:pPr>
            <a:r>
              <a:rPr lang="tr-TR" sz="1200" dirty="0">
                <a:solidFill>
                  <a:schemeClr val="dk1"/>
                </a:solidFill>
                <a:latin typeface="Calibri"/>
                <a:ea typeface="Calibri"/>
                <a:cs typeface="Calibri"/>
                <a:sym typeface="Calibri"/>
              </a:rPr>
              <a:t>Yöneticiler</a:t>
            </a:r>
            <a:endParaRPr dirty="0"/>
          </a:p>
          <a:p>
            <a:pPr marL="93662" marR="0" lvl="0" indent="-93662" algn="l" rtl="0">
              <a:lnSpc>
                <a:spcPct val="100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Okul</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Aile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Birliği</a:t>
            </a:r>
            <a:endParaRPr dirty="0"/>
          </a:p>
          <a:p>
            <a:pPr marL="93662" marR="0" lvl="0" indent="-93662" algn="l" rtl="0">
              <a:lnSpc>
                <a:spcPct val="100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İlçe</a:t>
            </a:r>
            <a:r>
              <a:rPr lang="en-US" sz="1200" b="0" i="0" u="none" dirty="0">
                <a:solidFill>
                  <a:schemeClr val="dk1"/>
                </a:solidFill>
                <a:latin typeface="Calibri"/>
                <a:ea typeface="Calibri"/>
                <a:cs typeface="Calibri"/>
                <a:sym typeface="Calibri"/>
              </a:rPr>
              <a:t> Milli </a:t>
            </a:r>
            <a:r>
              <a:rPr lang="en-US" sz="1200" b="0" i="0" u="none" dirty="0" err="1">
                <a:solidFill>
                  <a:schemeClr val="dk1"/>
                </a:solidFill>
                <a:latin typeface="Calibri"/>
                <a:ea typeface="Calibri"/>
                <a:cs typeface="Calibri"/>
                <a:sym typeface="Calibri"/>
              </a:rPr>
              <a:t>Eğitim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Müdürlüğü</a:t>
            </a:r>
            <a:endParaRPr dirty="0"/>
          </a:p>
          <a:p>
            <a:pPr marL="93662" marR="0" lvl="0" indent="-93662" algn="l" rtl="0">
              <a:lnSpc>
                <a:spcPct val="100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Kaymakamlık</a:t>
            </a:r>
            <a:endParaRPr dirty="0"/>
          </a:p>
          <a:p>
            <a:pPr marL="93662" marR="0" lvl="0" indent="-93662" algn="l" rtl="0">
              <a:lnSpc>
                <a:spcPct val="100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Okullar</a:t>
            </a:r>
            <a:endParaRPr dirty="0"/>
          </a:p>
          <a:p>
            <a:pPr marL="93662" marR="0" lvl="0" indent="-93662" algn="l" rtl="0">
              <a:lnSpc>
                <a:spcPct val="100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Memur</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Hizmetliler</a:t>
            </a:r>
            <a:endParaRPr lang="tr-TR" sz="1200" b="0" i="0" u="none" dirty="0">
              <a:solidFill>
                <a:schemeClr val="dk1"/>
              </a:solidFill>
              <a:latin typeface="Calibri"/>
              <a:ea typeface="Calibri"/>
              <a:cs typeface="Calibri"/>
              <a:sym typeface="Calibri"/>
            </a:endParaRPr>
          </a:p>
          <a:p>
            <a:pPr marL="93662" marR="0" lvl="0" indent="-93662" algn="l" rtl="0">
              <a:lnSpc>
                <a:spcPct val="100000"/>
              </a:lnSpc>
              <a:spcBef>
                <a:spcPts val="0"/>
              </a:spcBef>
              <a:spcAft>
                <a:spcPts val="0"/>
              </a:spcAft>
              <a:buClr>
                <a:schemeClr val="accent1"/>
              </a:buClr>
              <a:buSzPts val="1200"/>
              <a:buFont typeface="Noto Sans Symbols"/>
              <a:buChar char="▪"/>
            </a:pPr>
            <a:r>
              <a:rPr lang="en-US" sz="1200" dirty="0">
                <a:solidFill>
                  <a:schemeClr val="dk1"/>
                </a:solidFill>
                <a:latin typeface="Calibri"/>
                <a:ea typeface="Calibri"/>
                <a:cs typeface="Calibri"/>
                <a:sym typeface="Calibri"/>
              </a:rPr>
              <a:t>Belediye</a:t>
            </a:r>
            <a:endParaRPr lang="tr-TR" sz="1200" dirty="0">
              <a:solidFill>
                <a:schemeClr val="dk1"/>
              </a:solidFill>
              <a:latin typeface="Calibri"/>
              <a:ea typeface="Calibri"/>
              <a:cs typeface="Calibri"/>
              <a:sym typeface="Calibri"/>
            </a:endParaRPr>
          </a:p>
          <a:p>
            <a:pPr marL="93662" marR="0" lvl="0" indent="-93662" algn="l" rtl="0">
              <a:lnSpc>
                <a:spcPct val="100000"/>
              </a:lnSpc>
              <a:spcBef>
                <a:spcPts val="0"/>
              </a:spcBef>
              <a:spcAft>
                <a:spcPts val="0"/>
              </a:spcAft>
              <a:buClr>
                <a:schemeClr val="accent1"/>
              </a:buClr>
              <a:buSzPts val="1200"/>
              <a:buFont typeface="Noto Sans Symbols"/>
              <a:buChar char="▪"/>
            </a:pPr>
            <a:r>
              <a:rPr lang="tr-TR" sz="1200" dirty="0">
                <a:solidFill>
                  <a:schemeClr val="dk1"/>
                </a:solidFill>
                <a:latin typeface="Calibri"/>
                <a:ea typeface="Calibri"/>
                <a:cs typeface="Calibri"/>
                <a:sym typeface="Calibri"/>
              </a:rPr>
              <a:t>Vakıflar</a:t>
            </a:r>
          </a:p>
          <a:p>
            <a:pPr marL="93662" marR="0" lvl="0" indent="-93662" algn="l" rtl="0">
              <a:lnSpc>
                <a:spcPct val="100000"/>
              </a:lnSpc>
              <a:spcBef>
                <a:spcPts val="0"/>
              </a:spcBef>
              <a:spcAft>
                <a:spcPts val="0"/>
              </a:spcAft>
              <a:buClr>
                <a:schemeClr val="accent1"/>
              </a:buClr>
              <a:buSzPts val="1200"/>
              <a:buFont typeface="Noto Sans Symbols"/>
              <a:buChar char="▪"/>
            </a:pPr>
            <a:r>
              <a:rPr lang="tr-TR" sz="1200" dirty="0">
                <a:solidFill>
                  <a:schemeClr val="dk1"/>
                </a:solidFill>
                <a:latin typeface="Calibri"/>
                <a:ea typeface="Calibri"/>
                <a:cs typeface="Calibri"/>
                <a:sym typeface="Calibri"/>
              </a:rPr>
              <a:t>Muhtarlıklar</a:t>
            </a:r>
          </a:p>
          <a:p>
            <a:pPr marL="93662" indent="-93662">
              <a:buClr>
                <a:schemeClr val="accent1"/>
              </a:buClr>
              <a:buSzPts val="1200"/>
              <a:buFont typeface="Noto Sans Symbols"/>
              <a:buChar char="▪"/>
            </a:pPr>
            <a:r>
              <a:rPr lang="en-US" sz="1200" b="0" i="0" u="none" dirty="0">
                <a:solidFill>
                  <a:schemeClr val="dk1"/>
                </a:solidFill>
                <a:latin typeface="Calibri"/>
                <a:ea typeface="Calibri"/>
                <a:cs typeface="Calibri"/>
                <a:sym typeface="Calibri"/>
              </a:rPr>
              <a:t>Özel </a:t>
            </a:r>
            <a:r>
              <a:rPr lang="en-US" sz="1200" b="0" i="0" u="none" dirty="0" err="1">
                <a:solidFill>
                  <a:schemeClr val="dk1"/>
                </a:solidFill>
                <a:latin typeface="Calibri"/>
                <a:ea typeface="Calibri"/>
                <a:cs typeface="Calibri"/>
                <a:sym typeface="Calibri"/>
              </a:rPr>
              <a:t>Eğitim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Kurumları</a:t>
            </a:r>
            <a:endParaRPr lang="en-US" sz="1200" dirty="0"/>
          </a:p>
          <a:p>
            <a:pPr marL="93662" marR="0" lvl="0" indent="-93662" algn="l" rtl="0">
              <a:lnSpc>
                <a:spcPct val="100000"/>
              </a:lnSpc>
              <a:spcBef>
                <a:spcPts val="0"/>
              </a:spcBef>
              <a:spcAft>
                <a:spcPts val="0"/>
              </a:spcAft>
              <a:buClr>
                <a:schemeClr val="accent1"/>
              </a:buClr>
              <a:buSzPts val="1200"/>
              <a:buFont typeface="Noto Sans Symbols"/>
              <a:buChar char="▪"/>
            </a:pPr>
            <a:endParaRPr sz="1200" dirty="0"/>
          </a:p>
          <a:p>
            <a:pPr marL="0" marR="0" lvl="0" indent="0" algn="l" rtl="0">
              <a:lnSpc>
                <a:spcPct val="100000"/>
              </a:lnSpc>
              <a:spcBef>
                <a:spcPts val="0"/>
              </a:spcBef>
              <a:spcAft>
                <a:spcPts val="0"/>
              </a:spcAft>
              <a:buNone/>
            </a:pPr>
            <a:endParaRPr sz="1200" b="0" i="0" u="none" dirty="0">
              <a:solidFill>
                <a:schemeClr val="dk1"/>
              </a:solidFill>
              <a:latin typeface="Calibri"/>
              <a:ea typeface="Calibri"/>
              <a:cs typeface="Calibri"/>
              <a:sym typeface="Calibri"/>
            </a:endParaRPr>
          </a:p>
        </p:txBody>
      </p:sp>
      <p:sp>
        <p:nvSpPr>
          <p:cNvPr id="823" name="Google Shape;823;p26"/>
          <p:cNvSpPr txBox="1"/>
          <p:nvPr/>
        </p:nvSpPr>
        <p:spPr>
          <a:xfrm>
            <a:off x="3879850" y="1435100"/>
            <a:ext cx="3136900" cy="943551"/>
          </a:xfrm>
          <a:prstGeom prst="rect">
            <a:avLst/>
          </a:prstGeom>
          <a:noFill/>
          <a:ln>
            <a:noFill/>
          </a:ln>
        </p:spPr>
        <p:txBody>
          <a:bodyPr spcFirstLastPara="1" wrap="square" lIns="91425" tIns="45700" rIns="91425" bIns="45700" anchor="t" anchorCtr="0">
            <a:spAutoFit/>
          </a:bodyPr>
          <a:lstStyle/>
          <a:p>
            <a:pPr marL="93662" marR="0" lvl="0" indent="-93662" algn="l" rtl="0">
              <a:lnSpc>
                <a:spcPct val="114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Ulusal</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Ajans</a:t>
            </a:r>
            <a:endParaRPr dirty="0"/>
          </a:p>
          <a:p>
            <a:pPr marL="93662" marR="0" lvl="0" indent="-93662" algn="l" rtl="0">
              <a:lnSpc>
                <a:spcPct val="114000"/>
              </a:lnSpc>
              <a:spcBef>
                <a:spcPts val="0"/>
              </a:spcBef>
              <a:spcAft>
                <a:spcPts val="0"/>
              </a:spcAft>
              <a:buClr>
                <a:schemeClr val="accent1"/>
              </a:buClr>
              <a:buSzPts val="1200"/>
              <a:buFont typeface="Noto Sans Symbols"/>
              <a:buChar char="▪"/>
            </a:pPr>
            <a:r>
              <a:rPr lang="en-US" sz="1200" b="0" i="0" u="none" dirty="0">
                <a:solidFill>
                  <a:schemeClr val="dk1"/>
                </a:solidFill>
                <a:latin typeface="Calibri"/>
                <a:ea typeface="Calibri"/>
                <a:cs typeface="Calibri"/>
                <a:sym typeface="Calibri"/>
              </a:rPr>
              <a:t>Milli </a:t>
            </a:r>
            <a:r>
              <a:rPr lang="en-US" sz="1200" b="0" i="0" u="none" dirty="0" err="1">
                <a:solidFill>
                  <a:schemeClr val="dk1"/>
                </a:solidFill>
                <a:latin typeface="Calibri"/>
                <a:ea typeface="Calibri"/>
                <a:cs typeface="Calibri"/>
                <a:sym typeface="Calibri"/>
              </a:rPr>
              <a:t>Eğitim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Bakanlığı</a:t>
            </a:r>
            <a:endParaRPr dirty="0"/>
          </a:p>
          <a:p>
            <a:pPr marL="93662" marR="0" lvl="0" indent="-93662" algn="l" rtl="0">
              <a:lnSpc>
                <a:spcPct val="114000"/>
              </a:lnSpc>
              <a:spcBef>
                <a:spcPts val="0"/>
              </a:spcBef>
              <a:spcAft>
                <a:spcPts val="0"/>
              </a:spcAft>
              <a:buClr>
                <a:schemeClr val="accent1"/>
              </a:buClr>
              <a:buSzPts val="1200"/>
              <a:buFont typeface="Noto Sans Symbols"/>
              <a:buChar char="▪"/>
            </a:pPr>
            <a:endParaRPr dirty="0"/>
          </a:p>
          <a:p>
            <a:pPr marL="0" marR="0" lvl="0" indent="0" algn="l" rtl="0">
              <a:lnSpc>
                <a:spcPct val="100000"/>
              </a:lnSpc>
              <a:spcBef>
                <a:spcPts val="0"/>
              </a:spcBef>
              <a:spcAft>
                <a:spcPts val="0"/>
              </a:spcAft>
              <a:buNone/>
            </a:pPr>
            <a:endParaRPr sz="1200" b="0" i="0" u="none" dirty="0">
              <a:solidFill>
                <a:schemeClr val="dk1"/>
              </a:solidFill>
              <a:latin typeface="Calibri"/>
              <a:ea typeface="Calibri"/>
              <a:cs typeface="Calibri"/>
              <a:sym typeface="Calibri"/>
            </a:endParaRPr>
          </a:p>
        </p:txBody>
      </p:sp>
      <p:sp>
        <p:nvSpPr>
          <p:cNvPr id="824" name="Google Shape;824;p26"/>
          <p:cNvSpPr txBox="1"/>
          <p:nvPr/>
        </p:nvSpPr>
        <p:spPr>
          <a:xfrm>
            <a:off x="785018" y="5079205"/>
            <a:ext cx="3136900" cy="513305"/>
          </a:xfrm>
          <a:prstGeom prst="rect">
            <a:avLst/>
          </a:prstGeom>
          <a:noFill/>
          <a:ln>
            <a:noFill/>
          </a:ln>
        </p:spPr>
        <p:txBody>
          <a:bodyPr spcFirstLastPara="1" wrap="square" lIns="91425" tIns="45700" rIns="91425" bIns="45700" anchor="t" anchorCtr="0">
            <a:spAutoFit/>
          </a:bodyPr>
          <a:lstStyle/>
          <a:p>
            <a:pPr marL="93662" marR="0" lvl="0" indent="-93662" algn="l" rtl="0">
              <a:lnSpc>
                <a:spcPct val="114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İlçe</a:t>
            </a:r>
            <a:r>
              <a:rPr lang="en-US" sz="1200" b="0" i="0" u="none" dirty="0">
                <a:solidFill>
                  <a:schemeClr val="dk1"/>
                </a:solidFill>
                <a:latin typeface="Calibri"/>
                <a:ea typeface="Calibri"/>
                <a:cs typeface="Calibri"/>
                <a:sym typeface="Calibri"/>
              </a:rPr>
              <a:t> Mal </a:t>
            </a:r>
            <a:r>
              <a:rPr lang="en-US" sz="1200" b="0" i="0" u="none" dirty="0" err="1">
                <a:solidFill>
                  <a:schemeClr val="dk1"/>
                </a:solidFill>
                <a:latin typeface="Calibri"/>
                <a:ea typeface="Calibri"/>
                <a:cs typeface="Calibri"/>
                <a:sym typeface="Calibri"/>
              </a:rPr>
              <a:t>Müdürlüğü</a:t>
            </a:r>
            <a:endParaRPr dirty="0"/>
          </a:p>
          <a:p>
            <a:pPr marL="93662" marR="0" lvl="0" indent="-93662" algn="l" rtl="0">
              <a:lnSpc>
                <a:spcPct val="114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Meslek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Odaları</a:t>
            </a:r>
            <a:endParaRPr dirty="0"/>
          </a:p>
        </p:txBody>
      </p:sp>
      <p:sp>
        <p:nvSpPr>
          <p:cNvPr id="825" name="Google Shape;825;p26"/>
          <p:cNvSpPr txBox="1"/>
          <p:nvPr/>
        </p:nvSpPr>
        <p:spPr>
          <a:xfrm>
            <a:off x="3870325" y="4941887"/>
            <a:ext cx="3136900" cy="1390405"/>
          </a:xfrm>
          <a:prstGeom prst="rect">
            <a:avLst/>
          </a:prstGeom>
          <a:noFill/>
          <a:ln>
            <a:noFill/>
          </a:ln>
        </p:spPr>
        <p:txBody>
          <a:bodyPr spcFirstLastPara="1" wrap="square" lIns="91425" tIns="45700" rIns="91425" bIns="45700" anchor="t" anchorCtr="0">
            <a:spAutoFit/>
          </a:bodyPr>
          <a:lstStyle/>
          <a:p>
            <a:pPr marL="93662" marR="0" lvl="0" indent="-93662" algn="l" rtl="0">
              <a:lnSpc>
                <a:spcPct val="114000"/>
              </a:lnSpc>
              <a:spcBef>
                <a:spcPts val="0"/>
              </a:spcBef>
              <a:spcAft>
                <a:spcPts val="0"/>
              </a:spcAft>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Tarım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İlçe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Müdürlüğü</a:t>
            </a:r>
            <a:endParaRPr lang="tr-TR" sz="1200" b="0" i="0" u="none" dirty="0">
              <a:solidFill>
                <a:schemeClr val="dk1"/>
              </a:solidFill>
              <a:latin typeface="Calibri"/>
              <a:ea typeface="Calibri"/>
              <a:cs typeface="Calibri"/>
              <a:sym typeface="Calibri"/>
            </a:endParaRPr>
          </a:p>
          <a:p>
            <a:pPr marL="93662" indent="-93662">
              <a:lnSpc>
                <a:spcPct val="114000"/>
              </a:lnSpc>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İlçe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Sağlık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Müdürlüğü</a:t>
            </a:r>
            <a:endParaRPr lang="tr-TR" sz="1200" b="0" i="0" u="none" dirty="0">
              <a:solidFill>
                <a:schemeClr val="dk1"/>
              </a:solidFill>
              <a:latin typeface="Calibri"/>
              <a:ea typeface="Calibri"/>
              <a:cs typeface="Calibri"/>
              <a:sym typeface="Calibri"/>
            </a:endParaRPr>
          </a:p>
          <a:p>
            <a:pPr marL="93662" indent="-93662">
              <a:lnSpc>
                <a:spcPct val="114000"/>
              </a:lnSpc>
              <a:buClr>
                <a:schemeClr val="accent1"/>
              </a:buClr>
              <a:buSzPts val="1200"/>
              <a:buFont typeface="Noto Sans Symbols"/>
              <a:buChar char="▪"/>
            </a:pPr>
            <a:r>
              <a:rPr lang="en-US" sz="1200" b="0" i="0" u="none" dirty="0" err="1">
                <a:solidFill>
                  <a:schemeClr val="dk1"/>
                </a:solidFill>
                <a:latin typeface="Calibri"/>
                <a:ea typeface="Calibri"/>
                <a:cs typeface="Calibri"/>
                <a:sym typeface="Calibri"/>
              </a:rPr>
              <a:t>Sendikalar</a:t>
            </a:r>
            <a:endParaRPr lang="tr-TR" sz="1200" b="0" i="0" u="none" dirty="0">
              <a:solidFill>
                <a:schemeClr val="dk1"/>
              </a:solidFill>
              <a:latin typeface="Calibri"/>
              <a:ea typeface="Calibri"/>
              <a:cs typeface="Calibri"/>
              <a:sym typeface="Calibri"/>
            </a:endParaRPr>
          </a:p>
          <a:p>
            <a:pPr marL="93662" indent="-93662">
              <a:lnSpc>
                <a:spcPct val="114000"/>
              </a:lnSpc>
              <a:buClr>
                <a:schemeClr val="accent1"/>
              </a:buClr>
              <a:buSzPts val="1200"/>
              <a:buFont typeface="Noto Sans Symbols"/>
              <a:buChar char="▪"/>
            </a:pPr>
            <a:r>
              <a:rPr lang="tr-TR" sz="1200" dirty="0">
                <a:solidFill>
                  <a:schemeClr val="dk1"/>
                </a:solidFill>
                <a:latin typeface="Calibri"/>
                <a:ea typeface="Calibri"/>
                <a:cs typeface="Calibri"/>
                <a:sym typeface="Calibri"/>
              </a:rPr>
              <a:t>Sivil Savunma</a:t>
            </a:r>
            <a:endParaRPr lang="tr-TR" sz="1200" b="0" i="0" u="none" dirty="0">
              <a:solidFill>
                <a:schemeClr val="dk1"/>
              </a:solidFill>
              <a:latin typeface="Calibri"/>
              <a:ea typeface="Calibri"/>
              <a:cs typeface="Calibri"/>
              <a:sym typeface="Calibri"/>
            </a:endParaRPr>
          </a:p>
          <a:p>
            <a:pPr marL="93662" indent="-93662">
              <a:lnSpc>
                <a:spcPct val="114000"/>
              </a:lnSpc>
              <a:buClr>
                <a:schemeClr val="accent1"/>
              </a:buClr>
              <a:buSzPts val="1200"/>
              <a:buFont typeface="Noto Sans Symbols"/>
              <a:buChar char="▪"/>
            </a:pPr>
            <a:endParaRPr lang="en-US" sz="1200" dirty="0"/>
          </a:p>
          <a:p>
            <a:pPr marR="0" lvl="0" algn="l" rtl="0">
              <a:lnSpc>
                <a:spcPct val="114000"/>
              </a:lnSpc>
              <a:spcBef>
                <a:spcPts val="0"/>
              </a:spcBef>
              <a:spcAft>
                <a:spcPts val="0"/>
              </a:spcAft>
              <a:buClr>
                <a:schemeClr val="accent1"/>
              </a:buClr>
              <a:buSzPts val="1200"/>
            </a:pPr>
            <a:r>
              <a:rPr lang="tr-TR" sz="1400" dirty="0">
                <a:solidFill>
                  <a:schemeClr val="dk1"/>
                </a:solidFill>
                <a:latin typeface="Calibri"/>
                <a:ea typeface="Calibri"/>
                <a:cs typeface="Calibri"/>
                <a:sym typeface="Calibri"/>
              </a:rPr>
              <a:t> </a:t>
            </a:r>
            <a:endParaRPr dirty="0"/>
          </a:p>
        </p:txBody>
      </p:sp>
      <p:sp>
        <p:nvSpPr>
          <p:cNvPr id="826" name="Google Shape;826;p26"/>
          <p:cNvSpPr txBox="1"/>
          <p:nvPr/>
        </p:nvSpPr>
        <p:spPr>
          <a:xfrm>
            <a:off x="1420812" y="641350"/>
            <a:ext cx="1666875" cy="317500"/>
          </a:xfrm>
          <a:prstGeom prst="rect">
            <a:avLst/>
          </a:prstGeom>
          <a:gradFill>
            <a:gsLst>
              <a:gs pos="0">
                <a:srgbClr val="A3C4FF"/>
              </a:gs>
              <a:gs pos="35000">
                <a:srgbClr val="BFD5FF"/>
              </a:gs>
              <a:gs pos="100000">
                <a:srgbClr val="E5EEFF"/>
              </a:gs>
            </a:gsLst>
            <a:lin ang="16200000" scaled="0"/>
          </a:gradFill>
          <a:ln w="9525" cap="flat" cmpd="sng">
            <a:solidFill>
              <a:srgbClr val="4A7EBB"/>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GÜÇLÜ</a:t>
            </a:r>
            <a:endParaRPr/>
          </a:p>
        </p:txBody>
      </p:sp>
      <p:sp>
        <p:nvSpPr>
          <p:cNvPr id="827" name="Google Shape;827;p26"/>
          <p:cNvSpPr txBox="1"/>
          <p:nvPr/>
        </p:nvSpPr>
        <p:spPr>
          <a:xfrm>
            <a:off x="4635500" y="641350"/>
            <a:ext cx="1668462" cy="317500"/>
          </a:xfrm>
          <a:prstGeom prst="rect">
            <a:avLst/>
          </a:prstGeom>
          <a:gradFill>
            <a:gsLst>
              <a:gs pos="0">
                <a:srgbClr val="A3C4FF"/>
              </a:gs>
              <a:gs pos="35000">
                <a:srgbClr val="BFD5FF"/>
              </a:gs>
              <a:gs pos="100000">
                <a:srgbClr val="E5EEFF"/>
              </a:gs>
            </a:gsLst>
            <a:lin ang="16200000" scaled="0"/>
          </a:gradFill>
          <a:ln w="9525" cap="flat" cmpd="sng">
            <a:solidFill>
              <a:srgbClr val="4A7EBB"/>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r>
              <a:rPr lang="en-US" sz="1300" b="1" i="0" u="none">
                <a:solidFill>
                  <a:srgbClr val="000000"/>
                </a:solidFill>
                <a:latin typeface="Calibri"/>
                <a:ea typeface="Calibri"/>
                <a:cs typeface="Calibri"/>
                <a:sym typeface="Calibri"/>
              </a:rPr>
              <a:t>ZAYIF</a:t>
            </a:r>
            <a:endParaRPr/>
          </a:p>
        </p:txBody>
      </p:sp>
      <p:sp>
        <p:nvSpPr>
          <p:cNvPr id="829" name="Google Shape;829;p26"/>
          <p:cNvSpPr txBox="1"/>
          <p:nvPr/>
        </p:nvSpPr>
        <p:spPr>
          <a:xfrm>
            <a:off x="582612" y="120650"/>
            <a:ext cx="5661025" cy="33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500"/>
              <a:buFont typeface="Calibri"/>
              <a:buNone/>
            </a:pPr>
            <a:r>
              <a:rPr lang="en-US" sz="1500" b="1" i="0" u="none">
                <a:solidFill>
                  <a:schemeClr val="dk1"/>
                </a:solidFill>
                <a:latin typeface="Calibri"/>
                <a:ea typeface="Calibri"/>
                <a:cs typeface="Calibri"/>
                <a:sym typeface="Calibri"/>
              </a:rPr>
              <a:t>PAYDAŞ STRATEJİSİ</a:t>
            </a:r>
            <a:endParaRPr/>
          </a:p>
        </p:txBody>
      </p:sp>
      <p:sp>
        <p:nvSpPr>
          <p:cNvPr id="830" name="Google Shape;830;p26"/>
          <p:cNvSpPr txBox="1"/>
          <p:nvPr/>
        </p:nvSpPr>
        <p:spPr>
          <a:xfrm>
            <a:off x="568325" y="8027987"/>
            <a:ext cx="6707187" cy="21240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Önceliklendirilen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paydaşlar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aşamada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kapsamlı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olarak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değerlendirilir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Paydaşlar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değerlendirilirken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cevap</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aranabilecek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sorular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şunlardır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Paydaş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Okulun</a:t>
            </a:r>
            <a:r>
              <a:rPr lang="en-US" sz="1200" b="0" i="0" u="none" dirty="0">
                <a:solidFill>
                  <a:schemeClr val="dk1"/>
                </a:solidFill>
                <a:latin typeface="Times New Roman"/>
                <a:ea typeface="Times New Roman"/>
                <a:cs typeface="Times New Roman"/>
                <a:sym typeface="Times New Roman"/>
              </a:rPr>
              <a:t> hangi </a:t>
            </a:r>
            <a:r>
              <a:rPr lang="en-US" sz="1200" b="0" i="0" u="none" dirty="0" err="1">
                <a:solidFill>
                  <a:schemeClr val="dk1"/>
                </a:solidFill>
                <a:latin typeface="Times New Roman"/>
                <a:ea typeface="Times New Roman"/>
                <a:cs typeface="Times New Roman"/>
                <a:sym typeface="Times New Roman"/>
              </a:rPr>
              <a:t>faaliyeti</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ilgilidir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Paydaşın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beklentileri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nelerdir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Paydaş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faaliyetlerini</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hizmetlerini</a:t>
            </a:r>
            <a:r>
              <a:rPr lang="en-US" sz="1200" b="0" i="0" u="none" dirty="0">
                <a:solidFill>
                  <a:schemeClr val="dk1"/>
                </a:solidFill>
                <a:latin typeface="Times New Roman"/>
                <a:ea typeface="Times New Roman"/>
                <a:cs typeface="Times New Roman"/>
                <a:sym typeface="Times New Roman"/>
              </a:rPr>
              <a:t> ne </a:t>
            </a:r>
            <a:r>
              <a:rPr lang="en-US" sz="1200" b="0" i="0" u="none" dirty="0" err="1">
                <a:solidFill>
                  <a:schemeClr val="dk1"/>
                </a:solidFill>
                <a:latin typeface="Times New Roman"/>
                <a:ea typeface="Times New Roman"/>
                <a:cs typeface="Times New Roman"/>
                <a:sym typeface="Times New Roman"/>
              </a:rPr>
              <a:t>şekilde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etkilemektedir</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olumlu-olumsuz</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Paydaşın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etkileme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gücü</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nedir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Paydaş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faaliyetlerinden</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hizmetlerinden</a:t>
            </a:r>
            <a:r>
              <a:rPr lang="en-US" sz="1200" b="0" i="0" u="none" dirty="0">
                <a:solidFill>
                  <a:schemeClr val="dk1"/>
                </a:solidFill>
                <a:latin typeface="Times New Roman"/>
                <a:ea typeface="Times New Roman"/>
                <a:cs typeface="Times New Roman"/>
                <a:sym typeface="Times New Roman"/>
              </a:rPr>
              <a:t> ne </a:t>
            </a:r>
            <a:r>
              <a:rPr lang="en-US" sz="1200" b="0" i="0" u="none" dirty="0" err="1">
                <a:solidFill>
                  <a:schemeClr val="dk1"/>
                </a:solidFill>
                <a:latin typeface="Times New Roman"/>
                <a:ea typeface="Times New Roman"/>
                <a:cs typeface="Times New Roman"/>
                <a:sym typeface="Times New Roman"/>
              </a:rPr>
              <a:t>şekilde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etkilenmektedir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olumlu-olumsuz</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Paydaş</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analizi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kapsamında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Okulun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sunduğu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ürün</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hizmetlerle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bunlardan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yararlananlar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ilişkilendirilir</a:t>
            </a:r>
            <a:r>
              <a:rPr lang="en-US" sz="1200" b="0" i="0" u="none" dirty="0">
                <a:solidFill>
                  <a:schemeClr val="dk1"/>
                </a:solidFill>
                <a:latin typeface="Times New Roman"/>
                <a:ea typeface="Times New Roman"/>
                <a:cs typeface="Times New Roman"/>
                <a:sym typeface="Times New Roman"/>
              </a:rPr>
              <a:t>. </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Böylece</a:t>
            </a:r>
            <a:r>
              <a:rPr lang="en-US" sz="1200" b="0" i="0" u="none" dirty="0">
                <a:solidFill>
                  <a:schemeClr val="dk1"/>
                </a:solidFill>
                <a:latin typeface="Times New Roman"/>
                <a:ea typeface="Times New Roman"/>
                <a:cs typeface="Times New Roman"/>
                <a:sym typeface="Times New Roman"/>
              </a:rPr>
              <a:t>, hangi </a:t>
            </a:r>
            <a:r>
              <a:rPr lang="en-US" sz="1200" b="0" i="0" u="none" dirty="0" err="1">
                <a:solidFill>
                  <a:schemeClr val="dk1"/>
                </a:solidFill>
                <a:latin typeface="Times New Roman"/>
                <a:ea typeface="Times New Roman"/>
                <a:cs typeface="Times New Roman"/>
                <a:sym typeface="Times New Roman"/>
              </a:rPr>
              <a:t>ürün</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hizmetlerden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kimlerin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yararlandığı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açık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biçimde</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ortaya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konulur</a:t>
            </a:r>
            <a:r>
              <a:rPr lang="en-US" sz="1200" b="0" i="0" u="none" dirty="0">
                <a:solidFill>
                  <a:schemeClr val="dk1"/>
                </a:solidFill>
                <a:latin typeface="Times New Roman"/>
                <a:ea typeface="Times New Roman"/>
                <a:cs typeface="Times New Roman"/>
                <a:sym typeface="Times New Roman"/>
              </a:rPr>
              <a:t>.</a:t>
            </a:r>
            <a:endParaRPr sz="1200" b="0" i="0" u="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Ürün</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Tablosu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yararlanıcıların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ilgili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olduğu</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ürün</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hizmetleri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arada</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görebilmek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ve</a:t>
            </a:r>
            <a:r>
              <a:rPr lang="en-US" sz="1200" b="0" i="0" u="none" dirty="0">
                <a:solidFill>
                  <a:schemeClr val="dk1"/>
                </a:solidFill>
                <a:latin typeface="Times New Roman"/>
                <a:ea typeface="Times New Roman"/>
                <a:cs typeface="Times New Roman"/>
                <a:sym typeface="Times New Roman"/>
              </a:rPr>
              <a:t> her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ürün</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hizmetin</a:t>
            </a:r>
            <a:r>
              <a:rPr lang="en-US" sz="1200" b="0" i="0" u="none" dirty="0">
                <a:solidFill>
                  <a:schemeClr val="dk1"/>
                </a:solidFill>
                <a:latin typeface="Times New Roman"/>
                <a:ea typeface="Times New Roman"/>
                <a:cs typeface="Times New Roman"/>
                <a:sym typeface="Times New Roman"/>
              </a:rPr>
              <a:t> hangi </a:t>
            </a:r>
            <a:r>
              <a:rPr lang="en-US" sz="1200" b="0" i="0" u="none" dirty="0" err="1">
                <a:solidFill>
                  <a:schemeClr val="dk1"/>
                </a:solidFill>
                <a:latin typeface="Times New Roman"/>
                <a:ea typeface="Times New Roman"/>
                <a:cs typeface="Times New Roman"/>
                <a:sym typeface="Times New Roman"/>
              </a:rPr>
              <a:t>yararlanıcıları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ilgilendirdiğini</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görselleştirebilmek</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için</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faydalı</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bir</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araçtır</a:t>
            </a: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6" name="Google Shape;836;p27"/>
          <p:cNvSpPr txBox="1"/>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p>
            <a:pPr marL="0" marR="0" lvl="0" indent="0" algn="r" rtl="0">
              <a:lnSpc>
                <a:spcPct val="100000"/>
              </a:lnSpc>
              <a:spcBef>
                <a:spcPts val="0"/>
              </a:spcBef>
              <a:spcAft>
                <a:spcPts val="0"/>
              </a:spcAft>
              <a:buClr>
                <a:srgbClr val="898989"/>
              </a:buClr>
              <a:buSzPts val="1400"/>
              <a:buFont typeface="Calibri"/>
              <a:buNone/>
            </a:pPr>
            <a:fld id="{00000000-1234-1234-1234-123412341234}" type="slidenum">
              <a:rPr lang="en-US" sz="1400" b="0" i="0" u="none">
                <a:solidFill>
                  <a:srgbClr val="898989"/>
                </a:solidFill>
                <a:latin typeface="Calibri"/>
                <a:ea typeface="Calibri"/>
                <a:cs typeface="Calibri"/>
                <a:sym typeface="Calibri"/>
              </a:rPr>
              <a:t>28</a:t>
            </a:fld>
            <a:endParaRPr/>
          </a:p>
        </p:txBody>
      </p:sp>
      <p:sp>
        <p:nvSpPr>
          <p:cNvPr id="837" name="Google Shape;837;p27"/>
          <p:cNvSpPr txBox="1"/>
          <p:nvPr/>
        </p:nvSpPr>
        <p:spPr>
          <a:xfrm>
            <a:off x="476250" y="207962"/>
            <a:ext cx="6707187" cy="33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500"/>
              <a:buFont typeface="Calibri"/>
              <a:buNone/>
            </a:pPr>
            <a:r>
              <a:rPr lang="en-US" sz="1500" b="1" i="0" u="none" dirty="0" err="1">
                <a:solidFill>
                  <a:schemeClr val="dk1"/>
                </a:solidFill>
                <a:latin typeface="Calibri"/>
                <a:ea typeface="Calibri"/>
                <a:cs typeface="Calibri"/>
                <a:sym typeface="Calibri"/>
              </a:rPr>
              <a:t>Yararlanıcı</a:t>
            </a:r>
            <a:r>
              <a:rPr lang="en-US" sz="1500" b="1" i="0" u="none" dirty="0">
                <a:solidFill>
                  <a:schemeClr val="dk1"/>
                </a:solidFill>
                <a:latin typeface="Calibri"/>
                <a:ea typeface="Calibri"/>
                <a:cs typeface="Calibri"/>
                <a:sym typeface="Calibri"/>
              </a:rPr>
              <a:t> </a:t>
            </a:r>
            <a:r>
              <a:rPr lang="en-US" sz="1500" b="1" i="0" u="none" dirty="0" err="1">
                <a:solidFill>
                  <a:schemeClr val="dk1"/>
                </a:solidFill>
                <a:latin typeface="Calibri"/>
                <a:ea typeface="Calibri"/>
                <a:cs typeface="Calibri"/>
                <a:sym typeface="Calibri"/>
              </a:rPr>
              <a:t>Ürün</a:t>
            </a:r>
            <a:r>
              <a:rPr lang="en-US" sz="1500" b="1" i="0" u="none" dirty="0">
                <a:solidFill>
                  <a:schemeClr val="dk1"/>
                </a:solidFill>
                <a:latin typeface="Calibri"/>
                <a:ea typeface="Calibri"/>
                <a:cs typeface="Calibri"/>
                <a:sym typeface="Calibri"/>
              </a:rPr>
              <a:t> </a:t>
            </a:r>
            <a:r>
              <a:rPr lang="en-US" sz="1500" b="1" i="0" u="none" dirty="0" err="1">
                <a:solidFill>
                  <a:schemeClr val="dk1"/>
                </a:solidFill>
                <a:latin typeface="Calibri"/>
                <a:ea typeface="Calibri"/>
                <a:cs typeface="Calibri"/>
                <a:sym typeface="Calibri"/>
              </a:rPr>
              <a:t>Hizmet</a:t>
            </a:r>
            <a:r>
              <a:rPr lang="en-US" sz="1500" b="1" i="0" u="none" dirty="0">
                <a:solidFill>
                  <a:schemeClr val="dk1"/>
                </a:solidFill>
                <a:latin typeface="Calibri"/>
                <a:ea typeface="Calibri"/>
                <a:cs typeface="Calibri"/>
                <a:sym typeface="Calibri"/>
              </a:rPr>
              <a:t> </a:t>
            </a:r>
            <a:r>
              <a:rPr lang="en-US" sz="1500" b="1" i="0" u="none" dirty="0" err="1">
                <a:solidFill>
                  <a:schemeClr val="dk1"/>
                </a:solidFill>
                <a:latin typeface="Calibri"/>
                <a:ea typeface="Calibri"/>
                <a:cs typeface="Calibri"/>
                <a:sym typeface="Calibri"/>
              </a:rPr>
              <a:t>Matrisi</a:t>
            </a:r>
            <a:endParaRP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03" y="174625"/>
            <a:ext cx="7113436" cy="10058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28"/>
          <p:cNvSpPr txBox="1"/>
          <p:nvPr/>
        </p:nvSpPr>
        <p:spPr>
          <a:xfrm>
            <a:off x="547687" y="333375"/>
            <a:ext cx="6619875" cy="1320041"/>
          </a:xfrm>
          <a:prstGeom prst="rect">
            <a:avLst/>
          </a:prstGeom>
          <a:noFill/>
          <a:ln>
            <a:noFill/>
          </a:ln>
        </p:spPr>
        <p:txBody>
          <a:bodyPr spcFirstLastPara="1" wrap="square" lIns="91250" tIns="45625" rIns="91250" bIns="45625" anchor="t" anchorCtr="0">
            <a:spAutoFit/>
          </a:bodyPr>
          <a:lstStyle/>
          <a:p>
            <a:pPr marL="0" marR="0" lvl="0" indent="179387" algn="just" rtl="0">
              <a:lnSpc>
                <a:spcPct val="133333"/>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Kurumumuzun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temel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paydaşları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veli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öğretmen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olmakla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birlikte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dışsal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nedeniyle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çevresinde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etkileşim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içinde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olunan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geniş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paydaş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kitlesi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bulunmaktadır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Paydaşlarımızın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görüşleri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anket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toplantı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dilek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istek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kutuları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elektronik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ortamda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iletilen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önerilerde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dâhil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olmak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üzere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çeşitli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yöntemlerle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sürekli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alınmaktadır</a:t>
            </a:r>
            <a:r>
              <a:rPr lang="en-US" sz="1200" b="0" i="0" u="none" dirty="0">
                <a:solidFill>
                  <a:srgbClr val="000000"/>
                </a:solidFill>
                <a:latin typeface="Times New Roman"/>
                <a:ea typeface="Times New Roman"/>
                <a:cs typeface="Times New Roman"/>
                <a:sym typeface="Times New Roman"/>
              </a:rPr>
              <a:t>.</a:t>
            </a:r>
            <a:endParaRPr dirty="0"/>
          </a:p>
          <a:p>
            <a:pPr marL="0" marR="0" lvl="0" indent="179387" algn="just" rtl="0">
              <a:lnSpc>
                <a:spcPct val="133333"/>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Paydaş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anketlerine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ilişkin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ortaya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çıkan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temel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sonuçlara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altta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verilmiştir</a:t>
            </a:r>
            <a:r>
              <a:rPr lang="en-US" sz="1200" b="0" i="0" u="none" dirty="0">
                <a:solidFill>
                  <a:srgbClr val="000000"/>
                </a:solidFill>
                <a:latin typeface="Times New Roman"/>
                <a:ea typeface="Times New Roman"/>
                <a:cs typeface="Times New Roman"/>
                <a:sym typeface="Times New Roman"/>
              </a:rPr>
              <a:t> </a:t>
            </a:r>
            <a:r>
              <a:rPr lang="tr-TR" sz="1200" b="0" i="0" u="none" dirty="0">
                <a:solidFill>
                  <a:srgbClr val="000000"/>
                </a:solidFill>
                <a:latin typeface="Times New Roman"/>
                <a:ea typeface="Times New Roman"/>
                <a:cs typeface="Times New Roman"/>
                <a:sym typeface="Times New Roman"/>
              </a:rPr>
              <a:t>.</a:t>
            </a:r>
            <a:endParaRPr dirty="0"/>
          </a:p>
        </p:txBody>
      </p:sp>
      <p:sp>
        <p:nvSpPr>
          <p:cNvPr id="843" name="Google Shape;843;p28"/>
          <p:cNvSpPr txBox="1"/>
          <p:nvPr/>
        </p:nvSpPr>
        <p:spPr>
          <a:xfrm>
            <a:off x="533394" y="1825744"/>
            <a:ext cx="664686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b="1" i="0" u="none" dirty="0">
                <a:solidFill>
                  <a:schemeClr val="dk1"/>
                </a:solidFill>
                <a:latin typeface="Calibri"/>
                <a:ea typeface="Calibri"/>
                <a:cs typeface="Calibri"/>
                <a:sym typeface="Calibri"/>
              </a:rPr>
              <a:t>MEMNUNİYET ANKETİ</a:t>
            </a:r>
            <a:endParaRPr sz="1200" dirty="0"/>
          </a:p>
        </p:txBody>
      </p:sp>
      <p:graphicFrame>
        <p:nvGraphicFramePr>
          <p:cNvPr id="844" name="Google Shape;844;p28"/>
          <p:cNvGraphicFramePr/>
          <p:nvPr>
            <p:extLst>
              <p:ext uri="{D42A27DB-BD31-4B8C-83A1-F6EECF244321}">
                <p14:modId xmlns:p14="http://schemas.microsoft.com/office/powerpoint/2010/main" val="2636767978"/>
              </p:ext>
            </p:extLst>
          </p:nvPr>
        </p:nvGraphicFramePr>
        <p:xfrm>
          <a:off x="539750" y="2134829"/>
          <a:ext cx="6634150" cy="3352800"/>
        </p:xfrm>
        <a:graphic>
          <a:graphicData uri="http://schemas.openxmlformats.org/drawingml/2006/table">
            <a:tbl>
              <a:tblPr>
                <a:noFill/>
                <a:tableStyleId>{85591258-8B19-4969-B31F-6914642E252F}</a:tableStyleId>
              </a:tblPr>
              <a:tblGrid>
                <a:gridCol w="479425">
                  <a:extLst>
                    <a:ext uri="{9D8B030D-6E8A-4147-A177-3AD203B41FA5}">
                      <a16:colId xmlns="" xmlns:a16="http://schemas.microsoft.com/office/drawing/2014/main" val="20000"/>
                    </a:ext>
                  </a:extLst>
                </a:gridCol>
                <a:gridCol w="4699000">
                  <a:extLst>
                    <a:ext uri="{9D8B030D-6E8A-4147-A177-3AD203B41FA5}">
                      <a16:colId xmlns="" xmlns:a16="http://schemas.microsoft.com/office/drawing/2014/main" val="20001"/>
                    </a:ext>
                  </a:extLst>
                </a:gridCol>
                <a:gridCol w="777875">
                  <a:extLst>
                    <a:ext uri="{9D8B030D-6E8A-4147-A177-3AD203B41FA5}">
                      <a16:colId xmlns="" xmlns:a16="http://schemas.microsoft.com/office/drawing/2014/main" val="20002"/>
                    </a:ext>
                  </a:extLst>
                </a:gridCol>
                <a:gridCol w="677850">
                  <a:extLst>
                    <a:ext uri="{9D8B030D-6E8A-4147-A177-3AD203B41FA5}">
                      <a16:colId xmlns="" xmlns:a16="http://schemas.microsoft.com/office/drawing/2014/main" val="20003"/>
                    </a:ext>
                  </a:extLst>
                </a:gridCol>
              </a:tblGrid>
              <a:tr h="330200">
                <a:tc gridSpan="2">
                  <a:txBody>
                    <a:bodyPr/>
                    <a:lstStyle/>
                    <a:p>
                      <a:pPr marL="0" marR="0" lvl="0" indent="0" algn="ctr" rtl="0">
                        <a:lnSpc>
                          <a:spcPct val="125000"/>
                        </a:lnSpc>
                        <a:spcBef>
                          <a:spcPts val="0"/>
                        </a:spcBef>
                        <a:spcAft>
                          <a:spcPts val="0"/>
                        </a:spcAft>
                        <a:buClr>
                          <a:schemeClr val="dk1"/>
                        </a:buClr>
                        <a:buSzPts val="900"/>
                        <a:buFont typeface="Arial"/>
                        <a:buNone/>
                      </a:pPr>
                      <a:r>
                        <a:rPr lang="tr-TR" sz="900" b="1" i="0" u="none" dirty="0">
                          <a:solidFill>
                            <a:schemeClr val="dk1"/>
                          </a:solidFill>
                          <a:latin typeface="Arial"/>
                          <a:ea typeface="Arial"/>
                          <a:cs typeface="Arial"/>
                          <a:sym typeface="Arial"/>
                        </a:rPr>
                        <a:t>ORTAOKUL</a:t>
                      </a:r>
                      <a:r>
                        <a:rPr lang="en-US" sz="900" b="1" i="0" u="none" dirty="0">
                          <a:solidFill>
                            <a:schemeClr val="dk1"/>
                          </a:solidFill>
                          <a:latin typeface="Arial"/>
                          <a:ea typeface="Arial"/>
                          <a:cs typeface="Arial"/>
                          <a:sym typeface="Arial"/>
                        </a:rPr>
                        <a:t> ÖĞRENCİLERİ İÇİN ÖRNEK</a:t>
                      </a:r>
                      <a:endParaRPr dirty="0"/>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tc gridSpan="2">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MEMNUNİYET ANKET SONUCU</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 xmlns:a16="http://schemas.microsoft.com/office/drawing/2014/main" val="10000"/>
                  </a:ext>
                </a:extLst>
              </a:tr>
              <a:tr h="330200">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SIRA NO</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GÖSTERGELER</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SONUÇ</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SONUÇ %</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01-</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 seviyorum.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02-</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Okulumda kendimi güvende hissediyorum.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03-</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Okulumun içi ve bahçesi temizdir.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04-</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Öğretmenim adildir.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05-</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dirty="0" err="1">
                          <a:solidFill>
                            <a:schemeClr val="dk1"/>
                          </a:solidFill>
                          <a:latin typeface="Cambria"/>
                          <a:ea typeface="Cambria"/>
                          <a:cs typeface="Cambria"/>
                          <a:sym typeface="Cambria"/>
                        </a:rPr>
                        <a:t>Öğretmenim</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benimle</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ilgileniyor</a:t>
                      </a:r>
                      <a:r>
                        <a:rPr lang="en-US" sz="1000" b="0" i="0" u="none" dirty="0">
                          <a:solidFill>
                            <a:schemeClr val="dk1"/>
                          </a:solidFill>
                          <a:latin typeface="Cambria"/>
                          <a:ea typeface="Cambria"/>
                          <a:cs typeface="Cambria"/>
                          <a:sym typeface="Cambria"/>
                        </a:rPr>
                        <a:t>.</a:t>
                      </a:r>
                      <a:endParaRPr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06-</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dirty="0" err="1">
                          <a:solidFill>
                            <a:schemeClr val="dk1"/>
                          </a:solidFill>
                          <a:latin typeface="Cambria"/>
                          <a:ea typeface="Cambria"/>
                          <a:cs typeface="Cambria"/>
                          <a:sym typeface="Cambria"/>
                        </a:rPr>
                        <a:t>Yardıma</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ihtiyacım</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olursa</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öğretmenim</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bana</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yardım</a:t>
                      </a:r>
                      <a:r>
                        <a:rPr lang="en-US" sz="1000" b="0" i="0" u="none" dirty="0">
                          <a:solidFill>
                            <a:schemeClr val="dk1"/>
                          </a:solidFill>
                          <a:latin typeface="Cambria"/>
                          <a:ea typeface="Cambria"/>
                          <a:cs typeface="Cambria"/>
                          <a:sym typeface="Cambria"/>
                        </a:rPr>
                        <a:t> </a:t>
                      </a:r>
                      <a:r>
                        <a:rPr lang="en-US" sz="1000" b="0" i="0" u="none" dirty="0" err="1">
                          <a:solidFill>
                            <a:schemeClr val="dk1"/>
                          </a:solidFill>
                          <a:latin typeface="Cambria"/>
                          <a:ea typeface="Cambria"/>
                          <a:cs typeface="Cambria"/>
                          <a:sym typeface="Cambria"/>
                        </a:rPr>
                        <a:t>eder</a:t>
                      </a:r>
                      <a:r>
                        <a:rPr lang="en-US" sz="1000" b="0" i="0" u="none" dirty="0">
                          <a:solidFill>
                            <a:schemeClr val="dk1"/>
                          </a:solidFill>
                          <a:latin typeface="Cambria"/>
                          <a:ea typeface="Cambria"/>
                          <a:cs typeface="Cambria"/>
                          <a:sym typeface="Cambria"/>
                        </a:rPr>
                        <a:t>.</a:t>
                      </a:r>
                      <a:endParaRPr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07-</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Öğretmenim derse katılmamı sağlar.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08-</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Öğretmenim dersleri farklı araçlar kullanarak anlatır.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09-</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kantininde yeterli ve sağlıklı yiyecekler var.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Okulda ders dışı eğlenceli etkinlikler var.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11-</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Teneffüslerde ihtiyaçlarımı giderebiliyorum.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12-</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Öğretmenim her gün beni çok çalıştırıyor.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r h="190500">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01-</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 seviyorum.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4"/>
                  </a:ext>
                </a:extLst>
              </a:tr>
              <a:tr h="190500">
                <a:tc gridSpan="2">
                  <a:txBody>
                    <a:bodyPr/>
                    <a:lstStyle/>
                    <a:p>
                      <a:pPr marL="0" marR="0" lvl="0" indent="0" algn="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GENEL DEĞERLENDİRME</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dirty="0">
                          <a:solidFill>
                            <a:schemeClr val="dk1"/>
                          </a:solidFill>
                          <a:latin typeface="Arial"/>
                          <a:ea typeface="Arial"/>
                          <a:cs typeface="Arial"/>
                          <a:sym typeface="Arial"/>
                        </a:rPr>
                        <a:t>80,00</a:t>
                      </a:r>
                      <a:endParaRPr dirty="0"/>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5"/>
                  </a:ext>
                </a:extLst>
              </a:tr>
            </a:tbl>
          </a:graphicData>
        </a:graphic>
      </p:graphicFrame>
      <p:graphicFrame>
        <p:nvGraphicFramePr>
          <p:cNvPr id="846" name="Google Shape;846;p28"/>
          <p:cNvGraphicFramePr/>
          <p:nvPr/>
        </p:nvGraphicFramePr>
        <p:xfrm>
          <a:off x="539750" y="5607050"/>
          <a:ext cx="6634150" cy="4554375"/>
        </p:xfrm>
        <a:graphic>
          <a:graphicData uri="http://schemas.openxmlformats.org/drawingml/2006/table">
            <a:tbl>
              <a:tblPr>
                <a:noFill/>
                <a:tableStyleId>{85591258-8B19-4969-B31F-6914642E252F}</a:tableStyleId>
              </a:tblPr>
              <a:tblGrid>
                <a:gridCol w="479425">
                  <a:extLst>
                    <a:ext uri="{9D8B030D-6E8A-4147-A177-3AD203B41FA5}">
                      <a16:colId xmlns="" xmlns:a16="http://schemas.microsoft.com/office/drawing/2014/main" val="20000"/>
                    </a:ext>
                  </a:extLst>
                </a:gridCol>
                <a:gridCol w="4699000">
                  <a:extLst>
                    <a:ext uri="{9D8B030D-6E8A-4147-A177-3AD203B41FA5}">
                      <a16:colId xmlns="" xmlns:a16="http://schemas.microsoft.com/office/drawing/2014/main" val="20001"/>
                    </a:ext>
                  </a:extLst>
                </a:gridCol>
                <a:gridCol w="777875">
                  <a:extLst>
                    <a:ext uri="{9D8B030D-6E8A-4147-A177-3AD203B41FA5}">
                      <a16:colId xmlns="" xmlns:a16="http://schemas.microsoft.com/office/drawing/2014/main" val="20002"/>
                    </a:ext>
                  </a:extLst>
                </a:gridCol>
                <a:gridCol w="677850">
                  <a:extLst>
                    <a:ext uri="{9D8B030D-6E8A-4147-A177-3AD203B41FA5}">
                      <a16:colId xmlns="" xmlns:a16="http://schemas.microsoft.com/office/drawing/2014/main" val="20003"/>
                    </a:ext>
                  </a:extLst>
                </a:gridCol>
              </a:tblGrid>
              <a:tr h="404800">
                <a:tc gridSpan="2">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ÖĞRETMEN İÇİN ÖRNEK</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tc gridSpan="2">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MEMNUNİYET ANKET SONUCU</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 xmlns:a16="http://schemas.microsoft.com/office/drawing/2014/main" val="10000"/>
                  </a:ext>
                </a:extLst>
              </a:tr>
              <a:tr h="404800">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SIRA NO</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GÖSTERGELER</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SONUÇ</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SONUÇ %</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249225">
                <a:tc>
                  <a:txBody>
                    <a:bodyPr/>
                    <a:lstStyle/>
                    <a:p>
                      <a:pPr marL="66675"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01-</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Okulun misyonu ve vizyonunu tam olarak anlıyorum.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02-</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Okulda eğitim ve yönetim kalitesi sürekli olarak gelişiyor.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03-</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temiz ve hijyeniktir.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330200">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04-</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öğrencilerin ve personelin güvenliğini sağlamak için uygun güvenlik</a:t>
                      </a:r>
                      <a:endParaRPr sz="1100" b="0" i="0" u="none">
                        <a:solidFill>
                          <a:schemeClr val="dk1"/>
                        </a:solidFill>
                        <a:latin typeface="Cambria"/>
                        <a:ea typeface="Cambria"/>
                        <a:cs typeface="Cambria"/>
                        <a:sym typeface="Cambria"/>
                      </a:endParaRPr>
                    </a:p>
                    <a:p>
                      <a:pPr marL="69850" marR="0" lvl="0" indent="0" algn="l" rtl="0">
                        <a:lnSpc>
                          <a:spcPct val="100000"/>
                        </a:lnSpc>
                        <a:spcBef>
                          <a:spcPts val="10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önlemleri alır.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249225">
                <a:tc>
                  <a:txBody>
                    <a:bodyPr/>
                    <a:lstStyle/>
                    <a:p>
                      <a:pPr marL="66675"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05-</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yeni kabul edilen öğrencilere uygun desteği sağlar.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06-</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Okulumuz mesleki yeterliliğimi geliştirmek için eğitim fırsatları sunuyor.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07-</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yönetimimiz öğretmenleri etkin bir şekilde yönlendirir.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304800">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08-</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Okulumuz, öğrencilerin öğrenme ilgisini uyandıracak bir öğrenme ortamı oluşturmuştur.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09-</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Etkili bir öğretmen olmak için ihtiyaç duyduğum kaynaklara erişimim var.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Bana sunulan kaynakları kullanmak için gerekli eğitime sahibim.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304800">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11-</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Okulumuzun, farklı ihtiyaçları olan öğrencileri desteklemek için etkin bir politikası vardır.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12-</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Okulumuz müfredat uygulamasını etkin bir şekilde izler.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r h="2492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13-</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9850"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Okulumuz, velilere uygun etkinlikler düzenlemektedir.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4"/>
                  </a:ext>
                </a:extLst>
              </a:tr>
              <a:tr h="249225">
                <a:tc gridSpan="2">
                  <a:txBody>
                    <a:bodyPr/>
                    <a:lstStyle/>
                    <a:p>
                      <a:pPr marL="0" marR="0" lvl="0" indent="0" algn="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GENEL DEĞERLENDİRME</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3"/>
          <p:cNvPicPr preferRelativeResize="0"/>
          <p:nvPr/>
        </p:nvPicPr>
        <p:blipFill rotWithShape="1">
          <a:blip r:embed="rId3">
            <a:alphaModFix/>
          </a:blip>
          <a:srcRect l="352" r="95392" b="20453"/>
          <a:stretch/>
        </p:blipFill>
        <p:spPr>
          <a:xfrm rot="-5400000">
            <a:off x="3638908" y="6646369"/>
            <a:ext cx="271864" cy="6650517"/>
          </a:xfrm>
          <a:prstGeom prst="rect">
            <a:avLst/>
          </a:prstGeom>
          <a:noFill/>
          <a:ln>
            <a:noFill/>
          </a:ln>
        </p:spPr>
      </p:pic>
      <p:sp>
        <p:nvSpPr>
          <p:cNvPr id="518" name="Google Shape;518;p3"/>
          <p:cNvSpPr txBox="1"/>
          <p:nvPr/>
        </p:nvSpPr>
        <p:spPr>
          <a:xfrm>
            <a:off x="765175" y="3335337"/>
            <a:ext cx="3273425" cy="6022975"/>
          </a:xfrm>
          <a:prstGeom prst="rect">
            <a:avLst/>
          </a:prstGeom>
          <a:noFill/>
          <a:ln>
            <a:noFill/>
          </a:ln>
        </p:spPr>
        <p:txBody>
          <a:bodyPr spcFirstLastPara="1" wrap="square" lIns="91000" tIns="45525" rIns="91000" bIns="45525" anchor="t" anchorCtr="0">
            <a:spAutoFit/>
          </a:bodyPr>
          <a:lstStyle/>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Korkma! Sönmez bu şafaklarda yüzen al sancak,</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Sönmeden yurdumun üstünde tüten en son ocak.</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O benim milletimin yıldızıdır, parlayacak;</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O benimdir, o benim milletimindir ancak.</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Çatma, kurban olayım, çehreni ey nazlı hilal!</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Kahraman ırkıma bir gül; ne bu şiddet, bu celal?</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Sana olmaz dökülen kanlarımız sonra helal...</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Hakkıdır, Hakk’a tapan milletimin istiklal.</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Ben ezelden beridir hür yaşadım, hür yaşarım,</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Hangi çılgın bana zincir vuracakmış? Şaşarım.</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Kükremiş sel gibiyim, bendimi çiğner, aşarım,</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Yırtarım dağları, enginlere sığmam, taşarım.</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Garbın afakını sarmışsa çelik zırhlı duvar,</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Benim iman dolu göğsüm gibi serhaddim var.</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Ulusun, korkma! Nasıl böyle bir imanı boğar,</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“Medeniyet” dediğin tek dişi kalmış canavar?</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Arkadaş! Yurduma alçakları uğratma sakın,</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Siper et gövdeni, dursun bu hayâsızca akın.</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Doğacaktır sana vadettiği günler Hakk’ın,</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Kim bilir, belki yarın belki yarından da yakın.</a:t>
            </a:r>
            <a:endParaRPr/>
          </a:p>
          <a:p>
            <a:pPr marL="0" marR="0" lvl="0" indent="0" algn="l" rtl="0">
              <a:lnSpc>
                <a:spcPct val="100000"/>
              </a:lnSpc>
              <a:spcBef>
                <a:spcPts val="0"/>
              </a:spcBef>
              <a:spcAft>
                <a:spcPts val="0"/>
              </a:spcAft>
              <a:buNone/>
            </a:pPr>
            <a:endParaRPr sz="1000" b="0" i="0" u="none">
              <a:solidFill>
                <a:srgbClr val="000000"/>
              </a:solidFill>
              <a:latin typeface="Arial"/>
              <a:ea typeface="Arial"/>
              <a:cs typeface="Arial"/>
              <a:sym typeface="Arial"/>
            </a:endParaRPr>
          </a:p>
        </p:txBody>
      </p:sp>
      <p:sp>
        <p:nvSpPr>
          <p:cNvPr id="519" name="Google Shape;519;p3"/>
          <p:cNvSpPr txBox="1"/>
          <p:nvPr/>
        </p:nvSpPr>
        <p:spPr>
          <a:xfrm>
            <a:off x="3941762" y="3322637"/>
            <a:ext cx="3429000" cy="6024562"/>
          </a:xfrm>
          <a:prstGeom prst="rect">
            <a:avLst/>
          </a:prstGeom>
          <a:noFill/>
          <a:ln>
            <a:noFill/>
          </a:ln>
        </p:spPr>
        <p:txBody>
          <a:bodyPr spcFirstLastPara="1" wrap="square" lIns="91000" tIns="45525" rIns="91000" bIns="45525" anchor="t" anchorCtr="0">
            <a:spAutoFit/>
          </a:bodyPr>
          <a:lstStyle/>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Bastığın yerleri “toprak” diyerek geçme, tanı,</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Düşün altındaki binlerce kefensiz yatanı.</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Sen şehit oğlusun, incitme, yazıktır atanı,</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Verme, dünyaları alsan da bu cennet vatanı.</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Kim bu cennet vatanın uğruna olmaz ki feda?</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Şüheda fışkıracak, toprağı sıksan şüheda.</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Canı, cananı, bütün varımı alsın da Hüda,</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Etmesin tek vatanımdan beni dünyada cüda.</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Ruhumun senden İlahî, şudur ancak emeli:</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Değmesin mabedimin göğsüne namahrem eli.</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Bu ezanlar, ki şehadetleri dinin temeli,</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Ebedî, yurdumun üstünde benim inlemeli.</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O zaman vecdile bin secde eder, varsa taşım,</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Her cerihamdan, İlahî, boşanıp kanlı yaşım,</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Fışkırır ruhumücerret gibi yerden naaşım,</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O zaman yükselerek arşa değer belki başım.</a:t>
            </a:r>
            <a:endParaRPr/>
          </a:p>
          <a:p>
            <a:pPr marL="0" marR="0" lvl="0" indent="0" algn="just" rtl="0">
              <a:lnSpc>
                <a:spcPct val="150000"/>
              </a:lnSpc>
              <a:spcBef>
                <a:spcPts val="0"/>
              </a:spcBef>
              <a:spcAft>
                <a:spcPts val="0"/>
              </a:spcAft>
              <a:buClr>
                <a:schemeClr val="dk1"/>
              </a:buClr>
              <a:buSzPts val="1000"/>
              <a:buFont typeface="Calibri"/>
              <a:buNone/>
            </a:pPr>
            <a:endParaRPr sz="1000" b="0" i="0" u="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Dalgalan sen de şafaklar gibi ey şanlı hilal!</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Olsun artık dökülen kanlarımın hepsi helal.</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Ebediyen sana yok, ırkıma yok izmihlal.</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Hakkıdır, hür yaşamış bayrağımın hürriyet;</a:t>
            </a:r>
            <a:endParaRPr/>
          </a:p>
          <a:p>
            <a:pPr marL="0" marR="0" lvl="0" indent="0" algn="just" rtl="0">
              <a:lnSpc>
                <a:spcPct val="150000"/>
              </a:lnSpc>
              <a:spcBef>
                <a:spcPts val="0"/>
              </a:spcBef>
              <a:spcAft>
                <a:spcPts val="0"/>
              </a:spcAft>
              <a:buClr>
                <a:srgbClr val="000000"/>
              </a:buClr>
              <a:buSzPts val="1000"/>
              <a:buFont typeface="Arial"/>
              <a:buNone/>
            </a:pPr>
            <a:r>
              <a:rPr lang="en-US" sz="1000" b="0" i="0" u="none">
                <a:solidFill>
                  <a:srgbClr val="000000"/>
                </a:solidFill>
                <a:latin typeface="Arial"/>
                <a:ea typeface="Arial"/>
                <a:cs typeface="Arial"/>
                <a:sym typeface="Arial"/>
              </a:rPr>
              <a:t>Hakkıdır, Hakk’a tapan milletimin istiklal.</a:t>
            </a:r>
            <a:endParaRPr/>
          </a:p>
        </p:txBody>
      </p:sp>
      <p:pic>
        <p:nvPicPr>
          <p:cNvPr id="520" name="Google Shape;520;p3"/>
          <p:cNvPicPr preferRelativeResize="0"/>
          <p:nvPr/>
        </p:nvPicPr>
        <p:blipFill rotWithShape="1">
          <a:blip r:embed="rId4">
            <a:alphaModFix/>
          </a:blip>
          <a:srcRect/>
          <a:stretch/>
        </p:blipFill>
        <p:spPr>
          <a:xfrm>
            <a:off x="1036637" y="831850"/>
            <a:ext cx="5494337" cy="2124075"/>
          </a:xfrm>
          <a:prstGeom prst="rect">
            <a:avLst/>
          </a:prstGeom>
          <a:noFill/>
          <a:ln>
            <a:noFill/>
          </a:ln>
        </p:spPr>
      </p:pic>
      <p:sp>
        <p:nvSpPr>
          <p:cNvPr id="521" name="Google Shape;521;p3"/>
          <p:cNvSpPr txBox="1"/>
          <p:nvPr/>
        </p:nvSpPr>
        <p:spPr>
          <a:xfrm>
            <a:off x="4968875" y="9831387"/>
            <a:ext cx="2133600" cy="269875"/>
          </a:xfrm>
          <a:prstGeom prst="rect">
            <a:avLst/>
          </a:prstGeom>
          <a:noFill/>
          <a:ln>
            <a:noFill/>
          </a:ln>
        </p:spPr>
        <p:txBody>
          <a:bodyPr spcFirstLastPara="1" wrap="square" lIns="91000" tIns="45525" rIns="91000" bIns="45525"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1" i="0" u="none">
                <a:solidFill>
                  <a:srgbClr val="000000"/>
                </a:solidFill>
                <a:latin typeface="Calibri"/>
                <a:ea typeface="Calibri"/>
                <a:cs typeface="Calibri"/>
                <a:sym typeface="Calibri"/>
              </a:rPr>
              <a:t>Mehmet Akif ERSOY</a:t>
            </a:r>
            <a:endParaRPr/>
          </a:p>
        </p:txBody>
      </p:sp>
      <p:grpSp>
        <p:nvGrpSpPr>
          <p:cNvPr id="522" name="Google Shape;522;p3"/>
          <p:cNvGrpSpPr/>
          <p:nvPr/>
        </p:nvGrpSpPr>
        <p:grpSpPr>
          <a:xfrm>
            <a:off x="642937" y="381000"/>
            <a:ext cx="6267450" cy="822633"/>
            <a:chOff x="183515" y="85662"/>
            <a:chExt cx="6674485" cy="823345"/>
          </a:xfrm>
        </p:grpSpPr>
        <p:sp>
          <p:nvSpPr>
            <p:cNvPr id="523" name="Google Shape;523;p3"/>
            <p:cNvSpPr/>
            <p:nvPr/>
          </p:nvSpPr>
          <p:spPr>
            <a:xfrm rot="-2880000">
              <a:off x="300452" y="198593"/>
              <a:ext cx="537039" cy="524086"/>
            </a:xfrm>
            <a:custGeom>
              <a:avLst/>
              <a:gdLst/>
              <a:ahLst/>
              <a:cxnLst/>
              <a:rect l="l" t="t" r="r" b="b"/>
              <a:pathLst>
                <a:path w="537039" h="524086" extrusionOk="0">
                  <a:moveTo>
                    <a:pt x="0" y="0"/>
                  </a:moveTo>
                  <a:lnTo>
                    <a:pt x="0" y="0"/>
                  </a:lnTo>
                  <a:lnTo>
                    <a:pt x="537039" y="0"/>
                  </a:lnTo>
                  <a:lnTo>
                    <a:pt x="0" y="524086"/>
                  </a:lnTo>
                  <a:lnTo>
                    <a:pt x="0" y="0"/>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24" name="Google Shape;524;p3"/>
            <p:cNvSpPr/>
            <p:nvPr/>
          </p:nvSpPr>
          <p:spPr>
            <a:xfrm rot="7740000">
              <a:off x="6220187" y="312082"/>
              <a:ext cx="540217" cy="475058"/>
            </a:xfrm>
            <a:custGeom>
              <a:avLst/>
              <a:gdLst/>
              <a:ahLst/>
              <a:cxnLst/>
              <a:rect l="l" t="t" r="r" b="b"/>
              <a:pathLst>
                <a:path w="540217" h="475058" extrusionOk="0">
                  <a:moveTo>
                    <a:pt x="0" y="7435"/>
                  </a:moveTo>
                  <a:lnTo>
                    <a:pt x="8454" y="0"/>
                  </a:lnTo>
                  <a:lnTo>
                    <a:pt x="540217" y="0"/>
                  </a:lnTo>
                  <a:lnTo>
                    <a:pt x="0" y="475058"/>
                  </a:lnTo>
                  <a:lnTo>
                    <a:pt x="0" y="7435"/>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25" name="Google Shape;525;p3"/>
            <p:cNvSpPr txBox="1"/>
            <p:nvPr/>
          </p:nvSpPr>
          <p:spPr>
            <a:xfrm>
              <a:off x="183515" y="85662"/>
              <a:ext cx="6674485" cy="401985"/>
            </a:xfrm>
            <a:prstGeom prst="rect">
              <a:avLst/>
            </a:pr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600"/>
                <a:buFont typeface="Times New Roman"/>
                <a:buNone/>
              </a:pPr>
              <a:r>
                <a:rPr lang="en-US" sz="1600" b="1" i="0" u="none">
                  <a:solidFill>
                    <a:srgbClr val="000000"/>
                  </a:solidFill>
                  <a:latin typeface="Times New Roman"/>
                  <a:ea typeface="Times New Roman"/>
                  <a:cs typeface="Times New Roman"/>
                  <a:sym typeface="Times New Roman"/>
                </a:rPr>
                <a:t>İSTİKLAL MARŞI</a:t>
              </a:r>
              <a:endParaRPr/>
            </a:p>
          </p:txBody>
        </p:sp>
      </p:grpSp>
      <p:sp>
        <p:nvSpPr>
          <p:cNvPr id="526" name="Google Shape;526;p3"/>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III</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graphicFrame>
        <p:nvGraphicFramePr>
          <p:cNvPr id="853" name="Google Shape;853;p29"/>
          <p:cNvGraphicFramePr/>
          <p:nvPr/>
        </p:nvGraphicFramePr>
        <p:xfrm>
          <a:off x="539750" y="474662"/>
          <a:ext cx="6634150" cy="7908925"/>
        </p:xfrm>
        <a:graphic>
          <a:graphicData uri="http://schemas.openxmlformats.org/drawingml/2006/table">
            <a:tbl>
              <a:tblPr>
                <a:noFill/>
                <a:tableStyleId>{85591258-8B19-4969-B31F-6914642E252F}</a:tableStyleId>
              </a:tblPr>
              <a:tblGrid>
                <a:gridCol w="479425">
                  <a:extLst>
                    <a:ext uri="{9D8B030D-6E8A-4147-A177-3AD203B41FA5}">
                      <a16:colId xmlns="" xmlns:a16="http://schemas.microsoft.com/office/drawing/2014/main" val="20000"/>
                    </a:ext>
                  </a:extLst>
                </a:gridCol>
                <a:gridCol w="4699000">
                  <a:extLst>
                    <a:ext uri="{9D8B030D-6E8A-4147-A177-3AD203B41FA5}">
                      <a16:colId xmlns="" xmlns:a16="http://schemas.microsoft.com/office/drawing/2014/main" val="20001"/>
                    </a:ext>
                  </a:extLst>
                </a:gridCol>
                <a:gridCol w="777875">
                  <a:extLst>
                    <a:ext uri="{9D8B030D-6E8A-4147-A177-3AD203B41FA5}">
                      <a16:colId xmlns="" xmlns:a16="http://schemas.microsoft.com/office/drawing/2014/main" val="20002"/>
                    </a:ext>
                  </a:extLst>
                </a:gridCol>
                <a:gridCol w="677850">
                  <a:extLst>
                    <a:ext uri="{9D8B030D-6E8A-4147-A177-3AD203B41FA5}">
                      <a16:colId xmlns="" xmlns:a16="http://schemas.microsoft.com/office/drawing/2014/main" val="20003"/>
                    </a:ext>
                  </a:extLst>
                </a:gridCol>
              </a:tblGrid>
              <a:tr h="717550">
                <a:tc gridSpan="2">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VELİ İÇİN ÖRNEK</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tc gridSpan="2">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MEMNUNİYET ANKET SONUCU</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 xmlns:a16="http://schemas.microsoft.com/office/drawing/2014/main" val="10000"/>
                  </a:ext>
                </a:extLst>
              </a:tr>
              <a:tr h="717550">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SIRA NO</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GÖSTERGELER</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SONUÇ</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Times New Roman"/>
                        <a:buNone/>
                      </a:pPr>
                      <a:r>
                        <a:rPr lang="en-US" sz="900" b="1" i="0" u="none">
                          <a:solidFill>
                            <a:schemeClr val="dk1"/>
                          </a:solidFill>
                          <a:latin typeface="Times New Roman"/>
                          <a:ea typeface="Times New Roman"/>
                          <a:cs typeface="Times New Roman"/>
                          <a:sym typeface="Times New Roman"/>
                        </a:rPr>
                        <a:t>SONUÇ %</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01-</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Okulun misyonu ve vizyonunu tam olarak anlıyorum.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02-</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Okulda eğitim ve yönetim kalitesi sürekli olarak gelişiyor.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03-</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temiz ve hijyeniktir.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539750">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04-</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öğrencilerin ve personelin güvenliğini sağlamak için uygun güvenlik önlemleri alır.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05-</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yeni kabul edilen öğrencilere uygun desteği sağlar.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06-</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çocuğumun okumaya olan ilgisini geliştirmesine yardımcı olabilir.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07-</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çocuğumun öğrenme ilgisini güçlendiriyor.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08-</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çocuğumun ahlaki gelişimini teşvik edebilir.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539750">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09-</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Okulda kullanılan değerlendirme yöntemleri çocuğumun gelişimini tüm yönleriyle anlamama yardımcı oluyor.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çocuğumun öğrenme performansı ve gelişimi hakkında beni iyi bilgilendiriyor.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539750">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11-</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Okul çocuğuma duygusal rahatsızlık ve öğrenme güçlükleri ile karşılaştığında yeterli desteği ve rehberlik sağlar.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12-</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Öğretmenlerin benimle iletişim kurma yöntemlerinden memnunum.</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r h="441325">
                <a:tc>
                  <a:txBody>
                    <a:bodyPr/>
                    <a:lstStyle/>
                    <a:p>
                      <a:pPr marL="66675" marR="0" lvl="0" indent="0" algn="l" rtl="0">
                        <a:lnSpc>
                          <a:spcPct val="11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13-</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6675" marR="0" lvl="0" indent="0" algn="l" rtl="0">
                        <a:lnSpc>
                          <a:spcPct val="100000"/>
                        </a:lnSpc>
                        <a:spcBef>
                          <a:spcPts val="0"/>
                        </a:spcBef>
                        <a:spcAft>
                          <a:spcPts val="0"/>
                        </a:spcAft>
                        <a:buClr>
                          <a:schemeClr val="dk1"/>
                        </a:buClr>
                        <a:buSzPts val="1000"/>
                        <a:buFont typeface="Cambria"/>
                        <a:buNone/>
                      </a:pPr>
                      <a:r>
                        <a:rPr lang="en-US" sz="1000" b="0" i="0" u="none">
                          <a:solidFill>
                            <a:schemeClr val="dk1"/>
                          </a:solidFill>
                          <a:latin typeface="Cambria"/>
                          <a:ea typeface="Cambria"/>
                          <a:cs typeface="Cambria"/>
                          <a:sym typeface="Cambria"/>
                        </a:rPr>
                        <a:t>Herhangi bir problem durumunda müdür endişelerime cevap veriyor.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4"/>
                  </a:ext>
                </a:extLst>
              </a:tr>
              <a:tr h="441325">
                <a:tc gridSpan="2">
                  <a:txBody>
                    <a:bodyPr/>
                    <a:lstStyle/>
                    <a:p>
                      <a:pPr marL="0" marR="0" lvl="0" indent="0" algn="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GENEL DEĞERLENDİRME</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4,00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25000"/>
                        </a:lnSpc>
                        <a:spcBef>
                          <a:spcPts val="0"/>
                        </a:spcBef>
                        <a:spcAft>
                          <a:spcPts val="0"/>
                        </a:spcAft>
                        <a:buClr>
                          <a:schemeClr val="dk1"/>
                        </a:buClr>
                        <a:buSzPts val="900"/>
                        <a:buFont typeface="Arial"/>
                        <a:buNone/>
                      </a:pPr>
                      <a:r>
                        <a:rPr lang="en-US" sz="900" b="1" i="0" u="none">
                          <a:solidFill>
                            <a:schemeClr val="dk1"/>
                          </a:solidFill>
                          <a:latin typeface="Arial"/>
                          <a:ea typeface="Arial"/>
                          <a:cs typeface="Arial"/>
                          <a:sym typeface="Arial"/>
                        </a:rPr>
                        <a:t>80,00</a:t>
                      </a:r>
                      <a:endParaRPr/>
                    </a:p>
                  </a:txBody>
                  <a:tcPr marL="39300" marR="39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grpSp>
        <p:nvGrpSpPr>
          <p:cNvPr id="860" name="Google Shape;860;p30"/>
          <p:cNvGrpSpPr/>
          <p:nvPr/>
        </p:nvGrpSpPr>
        <p:grpSpPr>
          <a:xfrm>
            <a:off x="509587" y="352425"/>
            <a:ext cx="6638925" cy="376237"/>
            <a:chOff x="542115" y="3383314"/>
            <a:chExt cx="5975601" cy="285751"/>
          </a:xfrm>
        </p:grpSpPr>
        <p:sp>
          <p:nvSpPr>
            <p:cNvPr id="861" name="Google Shape;861;p30"/>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Okul/Kurum İçi Analiz</a:t>
              </a:r>
              <a:endParaRPr/>
            </a:p>
          </p:txBody>
        </p:sp>
        <p:sp>
          <p:nvSpPr>
            <p:cNvPr id="862" name="Google Shape;862;p30"/>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2.7.</a:t>
              </a:r>
              <a:endParaRPr/>
            </a:p>
          </p:txBody>
        </p:sp>
      </p:grpSp>
      <p:sp>
        <p:nvSpPr>
          <p:cNvPr id="863" name="Google Shape;863;p30"/>
          <p:cNvSpPr txBox="1"/>
          <p:nvPr/>
        </p:nvSpPr>
        <p:spPr>
          <a:xfrm>
            <a:off x="461962" y="874712"/>
            <a:ext cx="6637337" cy="19542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Cambria"/>
              <a:buNone/>
            </a:pPr>
            <a:r>
              <a:rPr lang="tr-TR" sz="1100" dirty="0">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Kuruluş</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içi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analiz</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insan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kaynaklarının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yetkinlik</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düzeyi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kurum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kültürü</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teknoloji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bilişim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altyapısı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fiziki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mali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kaynaklara</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ilişkin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analizlerin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yapılarak</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kurumun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mevcut</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kapasitesinin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değerlendirilmesidir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Ayrıca</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bu</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bölümde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kurumun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teşkilat</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şemasına</a:t>
            </a:r>
            <a:r>
              <a:rPr lang="en-US" sz="1100" b="0" i="0" u="none" dirty="0">
                <a:solidFill>
                  <a:srgbClr val="000000"/>
                </a:solidFill>
                <a:latin typeface="Cambria"/>
                <a:ea typeface="Cambria"/>
                <a:cs typeface="Cambria"/>
                <a:sym typeface="Cambria"/>
              </a:rPr>
              <a:t> da </a:t>
            </a:r>
            <a:r>
              <a:rPr lang="en-US" sz="1100" b="0" i="0" u="none" dirty="0" err="1">
                <a:solidFill>
                  <a:srgbClr val="000000"/>
                </a:solidFill>
                <a:latin typeface="Cambria"/>
                <a:ea typeface="Cambria"/>
                <a:cs typeface="Cambria"/>
                <a:sym typeface="Cambria"/>
              </a:rPr>
              <a:t>yer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verilir</a:t>
            </a:r>
            <a:r>
              <a:rPr lang="en-US" sz="1100" b="0" i="0" u="none" dirty="0">
                <a:solidFill>
                  <a:srgbClr val="000000"/>
                </a:solidFill>
                <a:latin typeface="Cambria"/>
                <a:ea typeface="Cambria"/>
                <a:cs typeface="Cambria"/>
                <a:sym typeface="Cambria"/>
              </a:rPr>
              <a:t>. </a:t>
            </a:r>
            <a:endParaRPr dirty="0"/>
          </a:p>
          <a:p>
            <a:pPr marL="0" marR="0" lvl="0" indent="0" algn="just" rtl="0">
              <a:lnSpc>
                <a:spcPct val="100000"/>
              </a:lnSpc>
              <a:spcBef>
                <a:spcPts val="0"/>
              </a:spcBef>
              <a:spcAft>
                <a:spcPts val="0"/>
              </a:spcAft>
              <a:buClr>
                <a:srgbClr val="000000"/>
              </a:buClr>
              <a:buSzPts val="1100"/>
              <a:buFont typeface="Cambria"/>
              <a:buNone/>
            </a:pPr>
            <a:r>
              <a:rPr lang="tr-TR" sz="1100" dirty="0">
                <a:latin typeface="Cambria"/>
                <a:ea typeface="Cambria"/>
                <a:cs typeface="Cambria"/>
                <a:sym typeface="Cambria"/>
              </a:rPr>
              <a:t>     </a:t>
            </a:r>
            <a:r>
              <a:rPr lang="en-US" sz="1100" b="0" i="0" u="none" dirty="0" err="1">
                <a:solidFill>
                  <a:srgbClr val="000000"/>
                </a:solidFill>
                <a:latin typeface="Cambria"/>
                <a:ea typeface="Cambria"/>
                <a:cs typeface="Cambria"/>
                <a:sym typeface="Cambria"/>
              </a:rPr>
              <a:t>Etkili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içi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analiz</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süreci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kurumun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kaynaklarını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varlıklarını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özelliklerini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yeterliliklerini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yeteneklerini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fırsat</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alanlarını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başarısızlıklarını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belirlemek</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için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kurumun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içinde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etkileşime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giren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tüm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bileşenlerinin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değerlendirildiği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süreçtir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içi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analiz</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sürecinde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yararlanılabilecek</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farklı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araçlar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vardır</a:t>
            </a:r>
            <a:r>
              <a:rPr lang="en-US" sz="1100" b="0" i="0" u="none" dirty="0">
                <a:solidFill>
                  <a:srgbClr val="000000"/>
                </a:solidFill>
                <a:latin typeface="Cambria"/>
                <a:ea typeface="Cambria"/>
                <a:cs typeface="Cambria"/>
                <a:sym typeface="Cambria"/>
              </a:rPr>
              <a:t>. Her </a:t>
            </a:r>
            <a:r>
              <a:rPr lang="en-US" sz="1100" b="0" i="0" u="none" dirty="0" err="1">
                <a:solidFill>
                  <a:srgbClr val="000000"/>
                </a:solidFill>
                <a:latin typeface="Cambria"/>
                <a:ea typeface="Cambria"/>
                <a:cs typeface="Cambria"/>
                <a:sym typeface="Cambria"/>
              </a:rPr>
              <a:t>bir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aracın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analiz</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sürecinin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dişlisi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olarak</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sunacağı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katkı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değerlidir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Örneğin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insan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kaynakları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verileri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eğitim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planlaması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ya</a:t>
            </a:r>
            <a:r>
              <a:rPr lang="en-US" sz="1100" b="0" i="0" u="none" dirty="0">
                <a:solidFill>
                  <a:srgbClr val="000000"/>
                </a:solidFill>
                <a:latin typeface="Cambria"/>
                <a:ea typeface="Cambria"/>
                <a:cs typeface="Cambria"/>
                <a:sym typeface="Cambria"/>
              </a:rPr>
              <a:t> da </a:t>
            </a:r>
            <a:r>
              <a:rPr lang="en-US" sz="1100" b="0" i="0" u="none" dirty="0" err="1">
                <a:solidFill>
                  <a:srgbClr val="000000"/>
                </a:solidFill>
                <a:latin typeface="Cambria"/>
                <a:ea typeface="Cambria"/>
                <a:cs typeface="Cambria"/>
                <a:sym typeface="Cambria"/>
              </a:rPr>
              <a:t>iş</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değerlendirmeleri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gibi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alanlarda</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yapılacak</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analizlere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katkı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sağlayacaktır</a:t>
            </a:r>
            <a:r>
              <a:rPr lang="en-US" sz="1100" b="0" i="0" u="none" dirty="0">
                <a:solidFill>
                  <a:srgbClr val="000000"/>
                </a:solidFill>
                <a:latin typeface="Cambria"/>
                <a:ea typeface="Cambria"/>
                <a:cs typeface="Cambria"/>
                <a:sym typeface="Cambria"/>
              </a:rPr>
              <a:t>. Ne </a:t>
            </a:r>
            <a:r>
              <a:rPr lang="en-US" sz="1100" b="0" i="0" u="none" dirty="0" err="1">
                <a:solidFill>
                  <a:srgbClr val="000000"/>
                </a:solidFill>
                <a:latin typeface="Cambria"/>
                <a:ea typeface="Cambria"/>
                <a:cs typeface="Cambria"/>
                <a:sym typeface="Cambria"/>
              </a:rPr>
              <a:t>kadar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fazla</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araçtan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faydalanılırsa</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kurumun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durumuna</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dair</a:t>
            </a:r>
            <a:r>
              <a:rPr lang="en-US" sz="1100" b="0" i="0" u="none" dirty="0">
                <a:solidFill>
                  <a:srgbClr val="000000"/>
                </a:solidFill>
                <a:latin typeface="Cambria"/>
                <a:ea typeface="Cambria"/>
                <a:cs typeface="Cambria"/>
                <a:sym typeface="Cambria"/>
              </a:rPr>
              <a:t> o </a:t>
            </a:r>
            <a:r>
              <a:rPr lang="en-US" sz="1100" b="0" i="0" u="none" dirty="0" err="1">
                <a:solidFill>
                  <a:srgbClr val="000000"/>
                </a:solidFill>
                <a:latin typeface="Cambria"/>
                <a:ea typeface="Cambria"/>
                <a:cs typeface="Cambria"/>
                <a:sym typeface="Cambria"/>
              </a:rPr>
              <a:t>kadar</a:t>
            </a:r>
            <a:r>
              <a:rPr lang="en-US" sz="1100" b="0" i="0" u="none" dirty="0">
                <a:solidFill>
                  <a:srgbClr val="000000"/>
                </a:solidFill>
                <a:latin typeface="Cambria"/>
                <a:ea typeface="Cambria"/>
                <a:cs typeface="Cambria"/>
                <a:sym typeface="Cambria"/>
              </a:rPr>
              <a:t> net </a:t>
            </a:r>
            <a:r>
              <a:rPr lang="en-US" sz="1100" b="0" i="0" u="none" dirty="0" err="1">
                <a:solidFill>
                  <a:srgbClr val="000000"/>
                </a:solidFill>
                <a:latin typeface="Cambria"/>
                <a:ea typeface="Cambria"/>
                <a:cs typeface="Cambria"/>
                <a:sym typeface="Cambria"/>
              </a:rPr>
              <a:t>bir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tablo</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çizilmiş</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olacaktır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kurumların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okul</a:t>
            </a:r>
            <a:r>
              <a:rPr lang="en-US" sz="1100" b="0" i="0" u="none" dirty="0">
                <a:solidFill>
                  <a:srgbClr val="000000"/>
                </a:solidFill>
                <a:latin typeface="Cambria"/>
                <a:ea typeface="Cambria"/>
                <a:cs typeface="Cambria"/>
                <a:sym typeface="Cambria"/>
              </a:rPr>
              <a:t>/</a:t>
            </a:r>
            <a:r>
              <a:rPr lang="en-US" sz="1100" b="0" i="0" u="none" dirty="0" err="1">
                <a:solidFill>
                  <a:srgbClr val="000000"/>
                </a:solidFill>
                <a:latin typeface="Cambria"/>
                <a:ea typeface="Cambria"/>
                <a:cs typeface="Cambria"/>
                <a:sym typeface="Cambria"/>
              </a:rPr>
              <a:t>kurum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içi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analiz</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sürecinde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kullanabilecekleri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araçlar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içerikleri</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ve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nasıl</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erişim</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sağlayabileceklerine</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dair</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bilgiler</a:t>
            </a:r>
            <a:r>
              <a:rPr lang="en-US" sz="1100" b="0" i="0" u="none" dirty="0">
                <a:solidFill>
                  <a:srgbClr val="000000"/>
                </a:solidFill>
                <a:latin typeface="Cambria"/>
                <a:ea typeface="Cambria"/>
                <a:cs typeface="Cambria"/>
                <a:sym typeface="Cambria"/>
              </a:rPr>
              <a:t> Tablo 4’te </a:t>
            </a:r>
            <a:r>
              <a:rPr lang="en-US" sz="1100" b="0" i="0" u="none" dirty="0" err="1">
                <a:solidFill>
                  <a:srgbClr val="000000"/>
                </a:solidFill>
                <a:latin typeface="Cambria"/>
                <a:ea typeface="Cambria"/>
                <a:cs typeface="Cambria"/>
                <a:sym typeface="Cambria"/>
              </a:rPr>
              <a:t>verilmiştir</a:t>
            </a:r>
            <a:r>
              <a:rPr lang="en-US" sz="1100" b="0" i="0" u="none" dirty="0">
                <a:solidFill>
                  <a:srgbClr val="000000"/>
                </a:solidFill>
                <a:latin typeface="Cambria"/>
                <a:ea typeface="Cambria"/>
                <a:cs typeface="Cambria"/>
                <a:sym typeface="Cambria"/>
              </a:rPr>
              <a:t>. </a:t>
            </a:r>
            <a:endParaRPr dirty="0"/>
          </a:p>
        </p:txBody>
      </p:sp>
      <p:sp>
        <p:nvSpPr>
          <p:cNvPr id="864" name="Google Shape;864;p30"/>
          <p:cNvSpPr txBox="1"/>
          <p:nvPr/>
        </p:nvSpPr>
        <p:spPr>
          <a:xfrm>
            <a:off x="509587" y="2967037"/>
            <a:ext cx="3781425" cy="2460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Tablo 4.Okul/Kurum İçi Analiz İçerik Tablosu </a:t>
            </a:r>
            <a:endParaRPr/>
          </a:p>
        </p:txBody>
      </p:sp>
      <p:graphicFrame>
        <p:nvGraphicFramePr>
          <p:cNvPr id="865" name="Google Shape;865;p30"/>
          <p:cNvGraphicFramePr/>
          <p:nvPr>
            <p:extLst>
              <p:ext uri="{D42A27DB-BD31-4B8C-83A1-F6EECF244321}">
                <p14:modId xmlns:p14="http://schemas.microsoft.com/office/powerpoint/2010/main" val="137864753"/>
              </p:ext>
            </p:extLst>
          </p:nvPr>
        </p:nvGraphicFramePr>
        <p:xfrm>
          <a:off x="509587" y="3249612"/>
          <a:ext cx="6589700" cy="6004578"/>
        </p:xfrm>
        <a:graphic>
          <a:graphicData uri="http://schemas.openxmlformats.org/drawingml/2006/table">
            <a:tbl>
              <a:tblPr>
                <a:noFill/>
                <a:tableStyleId>{85591258-8B19-4969-B31F-6914642E252F}</a:tableStyleId>
              </a:tblPr>
              <a:tblGrid>
                <a:gridCol w="2376488">
                  <a:extLst>
                    <a:ext uri="{9D8B030D-6E8A-4147-A177-3AD203B41FA5}">
                      <a16:colId xmlns="" xmlns:a16="http://schemas.microsoft.com/office/drawing/2014/main" val="20000"/>
                    </a:ext>
                  </a:extLst>
                </a:gridCol>
                <a:gridCol w="4213212">
                  <a:extLst>
                    <a:ext uri="{9D8B030D-6E8A-4147-A177-3AD203B41FA5}">
                      <a16:colId xmlns="" xmlns:a16="http://schemas.microsoft.com/office/drawing/2014/main" val="20001"/>
                    </a:ext>
                  </a:extLst>
                </a:gridCol>
              </a:tblGrid>
              <a:tr h="371475">
                <a:tc>
                  <a:txBody>
                    <a:bodyPr/>
                    <a:lstStyle/>
                    <a:p>
                      <a:pPr marL="0" marR="0" lvl="0" indent="0" algn="l" rtl="0">
                        <a:lnSpc>
                          <a:spcPct val="100000"/>
                        </a:lnSpc>
                        <a:spcBef>
                          <a:spcPts val="0"/>
                        </a:spcBef>
                        <a:spcAft>
                          <a:spcPts val="0"/>
                        </a:spcAft>
                        <a:buClr>
                          <a:srgbClr val="FFFFFF"/>
                        </a:buClr>
                        <a:buSzPts val="1100"/>
                        <a:buFont typeface="Calibri"/>
                        <a:buNone/>
                      </a:pPr>
                      <a:r>
                        <a:rPr lang="en-US" sz="1100" b="1" i="0" u="none">
                          <a:solidFill>
                            <a:srgbClr val="FFFFFF"/>
                          </a:solidFill>
                          <a:latin typeface="Calibri"/>
                          <a:ea typeface="Calibri"/>
                          <a:cs typeface="Calibri"/>
                          <a:sym typeface="Calibri"/>
                        </a:rPr>
                        <a:t>Okul/Kurum İçi </a:t>
                      </a:r>
                      <a:r>
                        <a:rPr lang="en-US" sz="1100" b="0" i="0" u="none">
                          <a:solidFill>
                            <a:srgbClr val="FFFFFF"/>
                          </a:solidFill>
                          <a:latin typeface="Calibri"/>
                          <a:ea typeface="Calibri"/>
                          <a:cs typeface="Calibri"/>
                          <a:sym typeface="Calibri"/>
                        </a:rPr>
                        <a:t>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100"/>
                        <a:buFont typeface="Calibri"/>
                        <a:buNone/>
                      </a:pPr>
                      <a:r>
                        <a:rPr lang="en-US" sz="1100" b="1" i="0" u="none">
                          <a:solidFill>
                            <a:srgbClr val="FFFFFF"/>
                          </a:solidFill>
                          <a:latin typeface="Calibri"/>
                          <a:ea typeface="Calibri"/>
                          <a:cs typeface="Calibri"/>
                          <a:sym typeface="Calibri"/>
                        </a:rPr>
                        <a:t>Analiz İçerik Tablosu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 xmlns:a16="http://schemas.microsoft.com/office/drawing/2014/main" val="10000"/>
                  </a:ext>
                </a:extLst>
              </a:tr>
              <a:tr h="762000">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Öğrenci sayıları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Sınıf kademeleri, meslek alan dalları, kaynaştırma öğrencileri, yabancı uyruklu öğrenciler gibi demografik özelliklere dair detaylı sınıflandırmaları kapsamalıdır. e-Okul kayıtları kullanılarak hazırlanabilir.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1"/>
                  </a:ext>
                </a:extLst>
              </a:tr>
              <a:tr h="604825">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Akademik başarı verileri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e-Okul kayıtları kullanılarak erişim sağlanabilir.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02"/>
                  </a:ext>
                </a:extLst>
              </a:tr>
              <a:tr h="427025">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Sosyal-kültürel-bilimsel ve sportif başarı verileri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Belirtilen alanlarda yarışma ödülleri ya da lisansları olan öğrencilere dair sayısal verileri kapsamalıdır.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3"/>
                  </a:ext>
                </a:extLst>
              </a:tr>
              <a:tr h="440673">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dirty="0" err="1">
                          <a:solidFill>
                            <a:srgbClr val="000000"/>
                          </a:solidFill>
                          <a:latin typeface="Calibri"/>
                          <a:ea typeface="Calibri"/>
                          <a:cs typeface="Calibri"/>
                          <a:sym typeface="Calibri"/>
                        </a:rPr>
                        <a:t>Öğrenme</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stilleri</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envanteri</a:t>
                      </a:r>
                      <a:r>
                        <a:rPr lang="en-US" sz="1100" b="0" i="0" u="none" dirty="0">
                          <a:solidFill>
                            <a:srgbClr val="000000"/>
                          </a:solidFill>
                          <a:latin typeface="Calibri"/>
                          <a:ea typeface="Calibri"/>
                          <a:cs typeface="Calibri"/>
                          <a:sym typeface="Calibri"/>
                        </a:rPr>
                        <a:t> 	</a:t>
                      </a:r>
                      <a:endParaRPr dirty="0"/>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dirty="0" err="1">
                          <a:solidFill>
                            <a:srgbClr val="000000"/>
                          </a:solidFill>
                          <a:latin typeface="Calibri"/>
                          <a:ea typeface="Calibri"/>
                          <a:cs typeface="Calibri"/>
                          <a:sym typeface="Calibri"/>
                        </a:rPr>
                        <a:t>Okul</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rehberlik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servisi</a:t>
                      </a:r>
                      <a:r>
                        <a:rPr lang="en-US" sz="1100" b="0" i="0" u="none" dirty="0">
                          <a:solidFill>
                            <a:srgbClr val="000000"/>
                          </a:solidFill>
                          <a:latin typeface="Calibri"/>
                          <a:ea typeface="Calibri"/>
                          <a:cs typeface="Calibri"/>
                          <a:sym typeface="Calibri"/>
                        </a:rPr>
                        <a:t> tarafından </a:t>
                      </a:r>
                      <a:r>
                        <a:rPr lang="en-US" sz="1100" b="0" i="0" u="none" dirty="0" err="1">
                          <a:solidFill>
                            <a:srgbClr val="000000"/>
                          </a:solidFill>
                          <a:latin typeface="Calibri"/>
                          <a:ea typeface="Calibri"/>
                          <a:cs typeface="Calibri"/>
                          <a:sym typeface="Calibri"/>
                        </a:rPr>
                        <a:t>uygulanmaktadır</a:t>
                      </a:r>
                      <a:r>
                        <a:rPr lang="en-US" sz="1100" b="0" i="0" u="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100"/>
                        <a:buFont typeface="Calibri"/>
                        <a:buNone/>
                      </a:pPr>
                      <a:r>
                        <a:rPr lang="en-US" sz="1100" b="0" i="0" u="none" dirty="0">
                          <a:solidFill>
                            <a:srgbClr val="000000"/>
                          </a:solidFill>
                          <a:latin typeface="Calibri"/>
                          <a:ea typeface="Calibri"/>
                          <a:cs typeface="Calibri"/>
                          <a:sym typeface="Calibri"/>
                        </a:rPr>
                        <a:t>	</a:t>
                      </a:r>
                      <a:endParaRPr dirty="0"/>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04"/>
                  </a:ext>
                </a:extLst>
              </a:tr>
              <a:tr h="762000">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Devam-devamsızlık verileri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dirty="0" err="1">
                          <a:solidFill>
                            <a:srgbClr val="000000"/>
                          </a:solidFill>
                          <a:latin typeface="Calibri"/>
                          <a:ea typeface="Calibri"/>
                          <a:cs typeface="Calibri"/>
                          <a:sym typeface="Calibri"/>
                        </a:rPr>
                        <a:t>Devam-devamsızlık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verileri</a:t>
                      </a:r>
                      <a:r>
                        <a:rPr lang="en-US" sz="1100" b="0" i="0" u="none" dirty="0">
                          <a:solidFill>
                            <a:srgbClr val="000000"/>
                          </a:solidFill>
                          <a:latin typeface="Calibri"/>
                          <a:ea typeface="Calibri"/>
                          <a:cs typeface="Calibri"/>
                          <a:sym typeface="Calibri"/>
                        </a:rPr>
                        <a:t> e-</a:t>
                      </a:r>
                      <a:r>
                        <a:rPr lang="en-US" sz="1100" b="0" i="0" u="none" dirty="0" err="1">
                          <a:solidFill>
                            <a:srgbClr val="000000"/>
                          </a:solidFill>
                          <a:latin typeface="Calibri"/>
                          <a:ea typeface="Calibri"/>
                          <a:cs typeface="Calibri"/>
                          <a:sym typeface="Calibri"/>
                        </a:rPr>
                        <a:t>Okul</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kayıtları</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kullanılarak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erişim</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sağlanabilir</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Aynı</a:t>
                      </a:r>
                      <a:r>
                        <a:rPr lang="en-US" sz="1100" b="0" i="0" u="none" dirty="0">
                          <a:solidFill>
                            <a:srgbClr val="000000"/>
                          </a:solidFill>
                          <a:latin typeface="Calibri"/>
                          <a:ea typeface="Calibri"/>
                          <a:cs typeface="Calibri"/>
                          <a:sym typeface="Calibri"/>
                        </a:rPr>
                        <a:t> e-</a:t>
                      </a:r>
                      <a:r>
                        <a:rPr lang="en-US" sz="1100" b="0" i="0" u="none" dirty="0" err="1">
                          <a:solidFill>
                            <a:srgbClr val="000000"/>
                          </a:solidFill>
                          <a:latin typeface="Calibri"/>
                          <a:ea typeface="Calibri"/>
                          <a:cs typeface="Calibri"/>
                          <a:sym typeface="Calibri"/>
                        </a:rPr>
                        <a:t>Okul</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kayıtları</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kullanılarak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erişim</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sağlanabilir</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Aynı</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zamanda</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okul</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rehberlik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servisi</a:t>
                      </a:r>
                      <a:r>
                        <a:rPr lang="en-US" sz="1100" b="0" i="0" u="none" dirty="0">
                          <a:solidFill>
                            <a:srgbClr val="000000"/>
                          </a:solidFill>
                          <a:latin typeface="Calibri"/>
                          <a:ea typeface="Calibri"/>
                          <a:cs typeface="Calibri"/>
                          <a:sym typeface="Calibri"/>
                        </a:rPr>
                        <a:t> tarafından </a:t>
                      </a:r>
                      <a:r>
                        <a:rPr lang="en-US" sz="1100" b="0" i="0" u="none" dirty="0" err="1">
                          <a:solidFill>
                            <a:srgbClr val="000000"/>
                          </a:solidFill>
                          <a:latin typeface="Calibri"/>
                          <a:ea typeface="Calibri"/>
                          <a:cs typeface="Calibri"/>
                          <a:sym typeface="Calibri"/>
                        </a:rPr>
                        <a:t>devamsızlık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nedenleri</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anketi</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uygulanarak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detaylı</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bir</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analiz</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gerçekleştirilmesi</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önerilmektedir</a:t>
                      </a:r>
                      <a:r>
                        <a:rPr lang="en-US" sz="1100" b="0" i="0" u="none" dirty="0">
                          <a:solidFill>
                            <a:srgbClr val="000000"/>
                          </a:solidFill>
                          <a:latin typeface="Calibri"/>
                          <a:ea typeface="Calibri"/>
                          <a:cs typeface="Calibri"/>
                          <a:sym typeface="Calibri"/>
                        </a:rPr>
                        <a:t>. 	</a:t>
                      </a:r>
                      <a:endParaRPr dirty="0"/>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5"/>
                  </a:ext>
                </a:extLst>
              </a:tr>
              <a:tr h="371475">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Okul disiplinini etkileyen faktörler anketi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dirty="0" err="1">
                          <a:solidFill>
                            <a:srgbClr val="000000"/>
                          </a:solidFill>
                          <a:latin typeface="Calibri"/>
                          <a:ea typeface="Calibri"/>
                          <a:cs typeface="Calibri"/>
                          <a:sym typeface="Calibri"/>
                        </a:rPr>
                        <a:t>Okul</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rehberlik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servisi</a:t>
                      </a:r>
                      <a:r>
                        <a:rPr lang="en-US" sz="1100" b="0" i="0" u="none" dirty="0">
                          <a:solidFill>
                            <a:srgbClr val="000000"/>
                          </a:solidFill>
                          <a:latin typeface="Calibri"/>
                          <a:ea typeface="Calibri"/>
                          <a:cs typeface="Calibri"/>
                          <a:sym typeface="Calibri"/>
                        </a:rPr>
                        <a:t> tarafından </a:t>
                      </a:r>
                      <a:r>
                        <a:rPr lang="en-US" sz="1100" b="0" i="0" u="none" dirty="0" err="1">
                          <a:solidFill>
                            <a:srgbClr val="000000"/>
                          </a:solidFill>
                          <a:latin typeface="Calibri"/>
                          <a:ea typeface="Calibri"/>
                          <a:cs typeface="Calibri"/>
                          <a:sym typeface="Calibri"/>
                        </a:rPr>
                        <a:t>uygulanmaktadır</a:t>
                      </a:r>
                      <a:r>
                        <a:rPr lang="en-US" sz="1100" b="0" i="0" u="none" dirty="0">
                          <a:solidFill>
                            <a:srgbClr val="000000"/>
                          </a:solidFill>
                          <a:latin typeface="Calibri"/>
                          <a:ea typeface="Calibri"/>
                          <a:cs typeface="Calibri"/>
                          <a:sym typeface="Calibri"/>
                        </a:rPr>
                        <a:t>. 	</a:t>
                      </a:r>
                      <a:endParaRPr dirty="0"/>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06"/>
                  </a:ext>
                </a:extLst>
              </a:tr>
              <a:tr h="593725">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İnsan kaynakları verileri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İdareci, öğretmen ve destek personeline dair sayısal veriler, lisans ya da yüksek lisans programlarından mezuniyet durumlarını da kapsamalıdır.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7"/>
                  </a:ext>
                </a:extLst>
              </a:tr>
              <a:tr h="347650">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Öğretmenlerin hizmet içi eğitime katılma oranları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MEBBİS verileri kullanılarak erişim sağlanabilir.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08"/>
                  </a:ext>
                </a:extLst>
              </a:tr>
              <a:tr h="762000">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Öğrenme ortamı verileri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Okulun fiziki yapısına (ana ve ek binalar, kapalı spor salonu vb.) ve öğrenme ortamlarına (sınıf sayısı, laboratuvar ve kütüphane vb.) dair verileri içermelidir.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 xmlns:a16="http://schemas.microsoft.com/office/drawing/2014/main" val="10009"/>
                  </a:ext>
                </a:extLst>
              </a:tr>
              <a:tr h="258750">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a:solidFill>
                            <a:srgbClr val="000000"/>
                          </a:solidFill>
                          <a:latin typeface="Calibri"/>
                          <a:ea typeface="Calibri"/>
                          <a:cs typeface="Calibri"/>
                          <a:sym typeface="Calibri"/>
                        </a:rPr>
                        <a:t>Okul/kurum ortamını değerlendirme anketi </a:t>
                      </a:r>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dirty="0" err="1">
                          <a:solidFill>
                            <a:srgbClr val="000000"/>
                          </a:solidFill>
                          <a:latin typeface="Calibri"/>
                          <a:ea typeface="Calibri"/>
                          <a:cs typeface="Calibri"/>
                          <a:sym typeface="Calibri"/>
                        </a:rPr>
                        <a:t>Okul</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rehberlik</a:t>
                      </a:r>
                      <a:r>
                        <a:rPr lang="en-US" sz="1100" b="0" i="0" u="none" dirty="0">
                          <a:solidFill>
                            <a:srgbClr val="000000"/>
                          </a:solidFill>
                          <a:latin typeface="Calibri"/>
                          <a:ea typeface="Calibri"/>
                          <a:cs typeface="Calibri"/>
                          <a:sym typeface="Calibri"/>
                        </a:rPr>
                        <a:t> </a:t>
                      </a:r>
                      <a:r>
                        <a:rPr lang="en-US" sz="1100" b="0" i="0" u="none" dirty="0" err="1">
                          <a:solidFill>
                            <a:srgbClr val="000000"/>
                          </a:solidFill>
                          <a:latin typeface="Calibri"/>
                          <a:ea typeface="Calibri"/>
                          <a:cs typeface="Calibri"/>
                          <a:sym typeface="Calibri"/>
                        </a:rPr>
                        <a:t>servisi</a:t>
                      </a:r>
                      <a:r>
                        <a:rPr lang="en-US" sz="1100" b="0" i="0" u="none" dirty="0">
                          <a:solidFill>
                            <a:srgbClr val="000000"/>
                          </a:solidFill>
                          <a:latin typeface="Calibri"/>
                          <a:ea typeface="Calibri"/>
                          <a:cs typeface="Calibri"/>
                          <a:sym typeface="Calibri"/>
                        </a:rPr>
                        <a:t> tarafından </a:t>
                      </a:r>
                      <a:r>
                        <a:rPr lang="en-US" sz="1100" b="0" i="0" u="none" dirty="0" err="1">
                          <a:solidFill>
                            <a:srgbClr val="000000"/>
                          </a:solidFill>
                          <a:latin typeface="Calibri"/>
                          <a:ea typeface="Calibri"/>
                          <a:cs typeface="Calibri"/>
                          <a:sym typeface="Calibri"/>
                        </a:rPr>
                        <a:t>uygulanmaktadır</a:t>
                      </a:r>
                      <a:r>
                        <a:rPr lang="en-US" sz="1100" b="0" i="0" u="none" dirty="0">
                          <a:solidFill>
                            <a:srgbClr val="000000"/>
                          </a:solidFill>
                          <a:latin typeface="Calibri"/>
                          <a:ea typeface="Calibri"/>
                          <a:cs typeface="Calibri"/>
                          <a:sym typeface="Calibri"/>
                        </a:rPr>
                        <a:t>. 	</a:t>
                      </a:r>
                      <a:endParaRPr dirty="0"/>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0" name="Google Shape;870;p31"/>
          <p:cNvGrpSpPr/>
          <p:nvPr/>
        </p:nvGrpSpPr>
        <p:grpSpPr>
          <a:xfrm>
            <a:off x="509587" y="352425"/>
            <a:ext cx="6638925" cy="376237"/>
            <a:chOff x="542115" y="3383314"/>
            <a:chExt cx="5975601" cy="285751"/>
          </a:xfrm>
        </p:grpSpPr>
        <p:sp>
          <p:nvSpPr>
            <p:cNvPr id="871" name="Google Shape;871;p31"/>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İnsan Kaynakları</a:t>
              </a:r>
              <a:endParaRPr/>
            </a:p>
          </p:txBody>
        </p:sp>
        <p:sp>
          <p:nvSpPr>
            <p:cNvPr id="872" name="Google Shape;872;p31"/>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2.7.2.</a:t>
              </a:r>
              <a:endParaRPr/>
            </a:p>
          </p:txBody>
        </p:sp>
      </p:grpSp>
      <p:sp>
        <p:nvSpPr>
          <p:cNvPr id="874" name="Google Shape;874;p31"/>
          <p:cNvSpPr txBox="1"/>
          <p:nvPr/>
        </p:nvSpPr>
        <p:spPr>
          <a:xfrm>
            <a:off x="-174625" y="774700"/>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3. Çalışanların Görev Dağılımı</a:t>
            </a:r>
            <a:endParaRPr/>
          </a:p>
        </p:txBody>
      </p:sp>
      <p:graphicFrame>
        <p:nvGraphicFramePr>
          <p:cNvPr id="875" name="Google Shape;875;p31"/>
          <p:cNvGraphicFramePr/>
          <p:nvPr>
            <p:extLst>
              <p:ext uri="{D42A27DB-BD31-4B8C-83A1-F6EECF244321}">
                <p14:modId xmlns:p14="http://schemas.microsoft.com/office/powerpoint/2010/main" val="574463052"/>
              </p:ext>
            </p:extLst>
          </p:nvPr>
        </p:nvGraphicFramePr>
        <p:xfrm>
          <a:off x="509587" y="1020762"/>
          <a:ext cx="6638925" cy="6728460"/>
        </p:xfrm>
        <a:graphic>
          <a:graphicData uri="http://schemas.openxmlformats.org/drawingml/2006/table">
            <a:tbl>
              <a:tblPr>
                <a:noFill/>
                <a:tableStyleId>{85591258-8B19-4969-B31F-6914642E252F}</a:tableStyleId>
              </a:tblPr>
              <a:tblGrid>
                <a:gridCol w="6638925">
                  <a:extLst>
                    <a:ext uri="{9D8B030D-6E8A-4147-A177-3AD203B41FA5}">
                      <a16:colId xmlns="" xmlns:a16="http://schemas.microsoft.com/office/drawing/2014/main" val="20000"/>
                    </a:ext>
                  </a:extLst>
                </a:gridCol>
              </a:tblGrid>
              <a:tr h="161925">
                <a:tc>
                  <a:txBody>
                    <a:bodyPr/>
                    <a:lstStyle/>
                    <a:p>
                      <a:pPr marL="179387" marR="0" lvl="0" indent="0" algn="ctr" rtl="0">
                        <a:lnSpc>
                          <a:spcPct val="115000"/>
                        </a:lnSpc>
                        <a:spcBef>
                          <a:spcPts val="0"/>
                        </a:spcBef>
                        <a:spcAft>
                          <a:spcPts val="0"/>
                        </a:spcAft>
                        <a:buClr>
                          <a:schemeClr val="dk1"/>
                        </a:buClr>
                        <a:buSzPts val="1000"/>
                        <a:buFont typeface="Times New Roman"/>
                        <a:buNone/>
                      </a:pPr>
                      <a:r>
                        <a:rPr lang="en-US" sz="1000" b="1" i="0" u="none" dirty="0">
                          <a:solidFill>
                            <a:schemeClr val="dk1"/>
                          </a:solidFill>
                          <a:latin typeface="Times New Roman"/>
                          <a:ea typeface="Times New Roman"/>
                          <a:cs typeface="Times New Roman"/>
                          <a:sym typeface="Times New Roman"/>
                        </a:rPr>
                        <a:t>GÖREVLERİ</a:t>
                      </a:r>
                      <a:endParaRPr dirty="0"/>
                    </a:p>
                  </a:txBody>
                  <a:tcPr marL="22875" marR="22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0"/>
                  </a:ext>
                </a:extLst>
              </a:tr>
              <a:tr h="914400">
                <a:tc>
                  <a:txBody>
                    <a:bodyPr/>
                    <a:lstStyle/>
                    <a:p>
                      <a:pPr marL="179387" marR="0" lvl="0" indent="0" algn="just" rtl="0">
                        <a:lnSpc>
                          <a:spcPct val="100000"/>
                        </a:lnSpc>
                        <a:spcBef>
                          <a:spcPts val="0"/>
                        </a:spcBef>
                        <a:spcAft>
                          <a:spcPts val="0"/>
                        </a:spcAft>
                        <a:buClr>
                          <a:schemeClr val="dk1"/>
                        </a:buClr>
                        <a:buSzPts val="1000"/>
                        <a:buFont typeface="Times New Roman"/>
                        <a:buNone/>
                      </a:pPr>
                      <a:r>
                        <a:rPr lang="en-US" sz="1000" b="1" i="0" u="none" dirty="0">
                          <a:solidFill>
                            <a:schemeClr val="dk1"/>
                          </a:solidFill>
                          <a:latin typeface="Times New Roman"/>
                          <a:ea typeface="Times New Roman"/>
                          <a:cs typeface="Times New Roman"/>
                          <a:sym typeface="Times New Roman"/>
                        </a:rPr>
                        <a:t> </a:t>
                      </a:r>
                      <a:r>
                        <a:rPr lang="en-US" sz="1000" b="1" i="0" u="none" dirty="0" err="1">
                          <a:solidFill>
                            <a:schemeClr val="dk1"/>
                          </a:solidFill>
                          <a:latin typeface="Times New Roman"/>
                          <a:ea typeface="Times New Roman"/>
                          <a:cs typeface="Times New Roman"/>
                          <a:sym typeface="Times New Roman"/>
                        </a:rPr>
                        <a:t>Okul</a:t>
                      </a:r>
                      <a:r>
                        <a:rPr lang="en-US" sz="1000" b="1" i="0" u="none" dirty="0">
                          <a:solidFill>
                            <a:schemeClr val="dk1"/>
                          </a:solidFill>
                          <a:latin typeface="Times New Roman"/>
                          <a:ea typeface="Times New Roman"/>
                          <a:cs typeface="Times New Roman"/>
                          <a:sym typeface="Times New Roman"/>
                        </a:rPr>
                        <a:t> </a:t>
                      </a:r>
                      <a:r>
                        <a:rPr lang="en-US" sz="1000" b="1" i="0" u="none" dirty="0" err="1">
                          <a:solidFill>
                            <a:schemeClr val="dk1"/>
                          </a:solidFill>
                          <a:latin typeface="Times New Roman"/>
                          <a:ea typeface="Times New Roman"/>
                          <a:cs typeface="Times New Roman"/>
                          <a:sym typeface="Times New Roman"/>
                        </a:rPr>
                        <a:t>Müdürü</a:t>
                      </a:r>
                      <a:r>
                        <a:rPr lang="en-US" sz="1000" b="1" i="0" u="none" dirty="0">
                          <a:solidFill>
                            <a:schemeClr val="dk1"/>
                          </a:solidFill>
                          <a:latin typeface="Times New Roman"/>
                          <a:ea typeface="Times New Roman"/>
                          <a:cs typeface="Times New Roman"/>
                          <a:sym typeface="Times New Roman"/>
                        </a:rPr>
                        <a:t>; </a:t>
                      </a:r>
                      <a:endParaRPr sz="1000" b="1" i="0" u="none" dirty="0">
                        <a:solidFill>
                          <a:schemeClr val="dk1"/>
                        </a:solidFill>
                        <a:latin typeface="Times New Roman"/>
                        <a:ea typeface="Times New Roman"/>
                        <a:cs typeface="Times New Roman"/>
                        <a:sym typeface="Times New Roman"/>
                      </a:endParaRPr>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a:solidFill>
                            <a:schemeClr val="dk1"/>
                          </a:solidFill>
                          <a:latin typeface="Times New Roman"/>
                          <a:ea typeface="Times New Roman"/>
                          <a:cs typeface="Times New Roman"/>
                          <a:sym typeface="Times New Roman"/>
                        </a:rPr>
                        <a:t>Ders </a:t>
                      </a:r>
                      <a:r>
                        <a:rPr lang="en-US" sz="1000" b="0" i="0" u="none" dirty="0" err="1">
                          <a:solidFill>
                            <a:schemeClr val="dk1"/>
                          </a:solidFill>
                          <a:latin typeface="Times New Roman"/>
                          <a:ea typeface="Times New Roman"/>
                          <a:cs typeface="Times New Roman"/>
                          <a:sym typeface="Times New Roman"/>
                        </a:rPr>
                        <a:t>okutmak</a:t>
                      </a:r>
                      <a:r>
                        <a:rPr lang="tr-TR" sz="1000" b="0" i="0" u="none" dirty="0">
                          <a:solidFill>
                            <a:schemeClr val="dk1"/>
                          </a:solidFill>
                          <a:latin typeface="Times New Roman"/>
                          <a:ea typeface="Times New Roman"/>
                          <a:cs typeface="Times New Roman"/>
                          <a:sym typeface="Times New Roman"/>
                        </a:rPr>
                        <a:t>,</a:t>
                      </a:r>
                      <a:endParaRPr dirty="0"/>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a:solidFill>
                            <a:schemeClr val="dk1"/>
                          </a:solidFill>
                          <a:latin typeface="Times New Roman"/>
                          <a:ea typeface="Times New Roman"/>
                          <a:cs typeface="Times New Roman"/>
                          <a:sym typeface="Times New Roman"/>
                        </a:rPr>
                        <a:t>Kanun, </a:t>
                      </a:r>
                      <a:r>
                        <a:rPr lang="en-US" sz="1000" b="0" i="0" u="none" dirty="0" err="1">
                          <a:solidFill>
                            <a:schemeClr val="dk1"/>
                          </a:solidFill>
                          <a:latin typeface="Times New Roman"/>
                          <a:ea typeface="Times New Roman"/>
                          <a:cs typeface="Times New Roman"/>
                          <a:sym typeface="Times New Roman"/>
                        </a:rPr>
                        <a:t>tüzük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yönetmelik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yönerge</a:t>
                      </a:r>
                      <a:r>
                        <a:rPr lang="en-US" sz="1000" b="0" i="0" u="none" dirty="0">
                          <a:solidFill>
                            <a:schemeClr val="dk1"/>
                          </a:solidFill>
                          <a:latin typeface="Times New Roman"/>
                          <a:ea typeface="Times New Roman"/>
                          <a:cs typeface="Times New Roman"/>
                          <a:sym typeface="Times New Roman"/>
                        </a:rPr>
                        <a:t>, program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emirlere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uygun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olarak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yürütme</a:t>
                      </a:r>
                      <a:r>
                        <a:rPr lang="tr-TR" sz="1000" b="0" i="0" u="none" dirty="0">
                          <a:solidFill>
                            <a:schemeClr val="dk1"/>
                          </a:solidFill>
                          <a:latin typeface="Times New Roman"/>
                          <a:ea typeface="Times New Roman"/>
                          <a:cs typeface="Times New Roman"/>
                          <a:sym typeface="Times New Roman"/>
                        </a:rPr>
                        <a:t>k</a:t>
                      </a:r>
                      <a:r>
                        <a:rPr lang="en-US" sz="1000" b="0" i="0" u="none" dirty="0">
                          <a:solidFill>
                            <a:schemeClr val="dk1"/>
                          </a:solidFill>
                          <a:latin typeface="Times New Roman"/>
                          <a:ea typeface="Times New Roman"/>
                          <a:cs typeface="Times New Roman"/>
                          <a:sym typeface="Times New Roman"/>
                        </a:rPr>
                        <a:t>,</a:t>
                      </a:r>
                      <a:endParaRPr dirty="0"/>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Okulu</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düzene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koy</a:t>
                      </a:r>
                      <a:r>
                        <a:rPr lang="tr-TR" sz="1000" b="0" i="0" u="none" dirty="0" err="1">
                          <a:solidFill>
                            <a:schemeClr val="dk1"/>
                          </a:solidFill>
                          <a:latin typeface="Times New Roman"/>
                          <a:ea typeface="Times New Roman"/>
                          <a:cs typeface="Times New Roman"/>
                          <a:sym typeface="Times New Roman"/>
                        </a:rPr>
                        <a:t>mak</a:t>
                      </a:r>
                      <a:r>
                        <a:rPr lang="en-US" sz="1000" b="0" i="0" u="none" dirty="0">
                          <a:solidFill>
                            <a:schemeClr val="dk1"/>
                          </a:solidFill>
                          <a:latin typeface="Times New Roman"/>
                          <a:ea typeface="Times New Roman"/>
                          <a:cs typeface="Times New Roman"/>
                          <a:sym typeface="Times New Roman"/>
                        </a:rPr>
                        <a:t>, </a:t>
                      </a:r>
                      <a:r>
                        <a:rPr lang="tr-TR" sz="1000" b="0" i="0" u="none" dirty="0">
                          <a:solidFill>
                            <a:schemeClr val="dk1"/>
                          </a:solidFill>
                          <a:latin typeface="Times New Roman"/>
                          <a:ea typeface="Times New Roman"/>
                          <a:cs typeface="Times New Roman"/>
                          <a:sym typeface="Times New Roman"/>
                        </a:rPr>
                        <a:t>d</a:t>
                      </a:r>
                      <a:r>
                        <a:rPr lang="en-US" sz="1000" b="0" i="0" u="none" dirty="0" err="1">
                          <a:solidFill>
                            <a:schemeClr val="dk1"/>
                          </a:solidFill>
                          <a:latin typeface="Times New Roman"/>
                          <a:ea typeface="Times New Roman"/>
                          <a:cs typeface="Times New Roman"/>
                          <a:sym typeface="Times New Roman"/>
                        </a:rPr>
                        <a:t>enetle</a:t>
                      </a:r>
                      <a:r>
                        <a:rPr lang="tr-TR" sz="1000" b="0" i="0" u="none" dirty="0" err="1">
                          <a:solidFill>
                            <a:schemeClr val="dk1"/>
                          </a:solidFill>
                          <a:latin typeface="Times New Roman"/>
                          <a:ea typeface="Times New Roman"/>
                          <a:cs typeface="Times New Roman"/>
                          <a:sym typeface="Times New Roman"/>
                        </a:rPr>
                        <a:t>mek</a:t>
                      </a:r>
                      <a:r>
                        <a:rPr lang="tr-TR" sz="1000" b="0" i="0" u="none" dirty="0">
                          <a:solidFill>
                            <a:schemeClr val="dk1"/>
                          </a:solidFill>
                          <a:latin typeface="Times New Roman"/>
                          <a:ea typeface="Times New Roman"/>
                          <a:cs typeface="Times New Roman"/>
                          <a:sym typeface="Times New Roman"/>
                        </a:rPr>
                        <a:t>,</a:t>
                      </a:r>
                      <a:endParaRPr dirty="0"/>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Okulu</a:t>
                      </a:r>
                      <a:r>
                        <a:rPr lang="tr-TR" sz="1000" b="0" i="0" u="none" dirty="0">
                          <a:solidFill>
                            <a:schemeClr val="dk1"/>
                          </a:solidFill>
                          <a:latin typeface="Times New Roman"/>
                          <a:ea typeface="Times New Roman"/>
                          <a:cs typeface="Times New Roman"/>
                          <a:sym typeface="Times New Roman"/>
                        </a:rPr>
                        <a:t>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amaçlarına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uygun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olarak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yönetilmesinden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değerlendirilmesinden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geliştirmesinden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sorumlu</a:t>
                      </a:r>
                      <a:r>
                        <a:rPr lang="tr-TR" sz="1000" b="0" i="0" u="none" dirty="0">
                          <a:solidFill>
                            <a:schemeClr val="dk1"/>
                          </a:solidFill>
                          <a:latin typeface="Times New Roman"/>
                          <a:ea typeface="Times New Roman"/>
                          <a:cs typeface="Times New Roman"/>
                          <a:sym typeface="Times New Roman"/>
                        </a:rPr>
                        <a:t> olmak,</a:t>
                      </a:r>
                      <a:endParaRPr dirty="0"/>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müdürü</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tanımında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belirtilen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diğer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görevleri</a:t>
                      </a:r>
                      <a:r>
                        <a:rPr lang="en-US" sz="1000" b="0" i="0" u="none" dirty="0">
                          <a:solidFill>
                            <a:schemeClr val="dk1"/>
                          </a:solidFill>
                          <a:latin typeface="Times New Roman"/>
                          <a:ea typeface="Times New Roman"/>
                          <a:cs typeface="Times New Roman"/>
                          <a:sym typeface="Times New Roman"/>
                        </a:rPr>
                        <a:t> de yap</a:t>
                      </a:r>
                      <a:r>
                        <a:rPr lang="tr-TR" sz="1000" b="0" i="0" u="none" dirty="0" err="1">
                          <a:solidFill>
                            <a:schemeClr val="dk1"/>
                          </a:solidFill>
                          <a:latin typeface="Times New Roman"/>
                          <a:ea typeface="Times New Roman"/>
                          <a:cs typeface="Times New Roman"/>
                          <a:sym typeface="Times New Roman"/>
                        </a:rPr>
                        <a:t>mak</a:t>
                      </a:r>
                      <a:r>
                        <a:rPr lang="tr-TR" sz="1000" b="0" i="0" u="none" dirty="0">
                          <a:solidFill>
                            <a:schemeClr val="dk1"/>
                          </a:solidFill>
                          <a:latin typeface="Times New Roman"/>
                          <a:ea typeface="Times New Roman"/>
                          <a:cs typeface="Times New Roman"/>
                          <a:sym typeface="Times New Roman"/>
                        </a:rPr>
                        <a:t>.</a:t>
                      </a:r>
                      <a:endParaRPr dirty="0"/>
                    </a:p>
                  </a:txBody>
                  <a:tcPr marL="22875" marR="22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914400">
                <a:tc>
                  <a:txBody>
                    <a:bodyPr/>
                    <a:lstStyle/>
                    <a:p>
                      <a:pPr marL="179387" marR="0" lvl="0" indent="0" algn="just" rtl="0">
                        <a:lnSpc>
                          <a:spcPct val="100000"/>
                        </a:lnSpc>
                        <a:spcBef>
                          <a:spcPts val="0"/>
                        </a:spcBef>
                        <a:spcAft>
                          <a:spcPts val="0"/>
                        </a:spcAft>
                        <a:buClr>
                          <a:schemeClr val="dk1"/>
                        </a:buClr>
                        <a:buSzPts val="1000"/>
                        <a:buFont typeface="Times New Roman"/>
                        <a:buNone/>
                      </a:pPr>
                      <a:r>
                        <a:rPr lang="en-US" sz="1000" b="0" i="0" u="none" dirty="0">
                          <a:solidFill>
                            <a:schemeClr val="dk1"/>
                          </a:solidFill>
                          <a:latin typeface="Times New Roman"/>
                          <a:ea typeface="Times New Roman"/>
                          <a:cs typeface="Times New Roman"/>
                          <a:sym typeface="Times New Roman"/>
                        </a:rPr>
                        <a:t> </a:t>
                      </a:r>
                      <a:r>
                        <a:rPr lang="en-US" sz="1000" b="1" i="0" u="none" dirty="0" err="1">
                          <a:solidFill>
                            <a:schemeClr val="dk1"/>
                          </a:solidFill>
                          <a:latin typeface="Times New Roman"/>
                          <a:ea typeface="Times New Roman"/>
                          <a:cs typeface="Times New Roman"/>
                          <a:sym typeface="Times New Roman"/>
                        </a:rPr>
                        <a:t>Müdür</a:t>
                      </a:r>
                      <a:r>
                        <a:rPr lang="en-US" sz="1000" b="1" i="0" u="none" dirty="0">
                          <a:solidFill>
                            <a:schemeClr val="dk1"/>
                          </a:solidFill>
                          <a:latin typeface="Times New Roman"/>
                          <a:ea typeface="Times New Roman"/>
                          <a:cs typeface="Times New Roman"/>
                          <a:sym typeface="Times New Roman"/>
                        </a:rPr>
                        <a:t> </a:t>
                      </a:r>
                      <a:r>
                        <a:rPr lang="en-US" sz="1000" b="1" i="0" u="none" dirty="0" err="1">
                          <a:solidFill>
                            <a:schemeClr val="dk1"/>
                          </a:solidFill>
                          <a:latin typeface="Times New Roman"/>
                          <a:ea typeface="Times New Roman"/>
                          <a:cs typeface="Times New Roman"/>
                          <a:sym typeface="Times New Roman"/>
                        </a:rPr>
                        <a:t>Yardımcıları</a:t>
                      </a:r>
                      <a:endParaRPr sz="1000" b="1" i="0" u="none" dirty="0">
                        <a:solidFill>
                          <a:schemeClr val="dk1"/>
                        </a:solidFill>
                        <a:latin typeface="Times New Roman"/>
                        <a:ea typeface="Times New Roman"/>
                        <a:cs typeface="Times New Roman"/>
                        <a:sym typeface="Times New Roman"/>
                      </a:endParaRPr>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a:solidFill>
                            <a:schemeClr val="dk1"/>
                          </a:solidFill>
                          <a:latin typeface="Times New Roman"/>
                          <a:ea typeface="Times New Roman"/>
                          <a:cs typeface="Times New Roman"/>
                          <a:sym typeface="Times New Roman"/>
                        </a:rPr>
                        <a:t>Ders </a:t>
                      </a:r>
                      <a:r>
                        <a:rPr lang="en-US" sz="1000" b="0" i="0" u="none" dirty="0" err="1">
                          <a:solidFill>
                            <a:schemeClr val="dk1"/>
                          </a:solidFill>
                          <a:latin typeface="Times New Roman"/>
                          <a:ea typeface="Times New Roman"/>
                          <a:cs typeface="Times New Roman"/>
                          <a:sym typeface="Times New Roman"/>
                        </a:rPr>
                        <a:t>okut</a:t>
                      </a:r>
                      <a:r>
                        <a:rPr lang="tr-TR" sz="1000" b="0" i="0" u="none" dirty="0" err="1">
                          <a:solidFill>
                            <a:schemeClr val="dk1"/>
                          </a:solidFill>
                          <a:latin typeface="Times New Roman"/>
                          <a:ea typeface="Times New Roman"/>
                          <a:cs typeface="Times New Roman"/>
                          <a:sym typeface="Times New Roman"/>
                        </a:rPr>
                        <a:t>mak</a:t>
                      </a:r>
                      <a:r>
                        <a:rPr lang="tr-TR" sz="1000" b="0" i="0" u="none" dirty="0">
                          <a:solidFill>
                            <a:schemeClr val="dk1"/>
                          </a:solidFill>
                          <a:latin typeface="Times New Roman"/>
                          <a:ea typeface="Times New Roman"/>
                          <a:cs typeface="Times New Roman"/>
                          <a:sym typeface="Times New Roman"/>
                        </a:rPr>
                        <a:t>,</a:t>
                      </a:r>
                      <a:r>
                        <a:rPr lang="en-US" sz="1000" b="0" i="0" u="none" dirty="0">
                          <a:solidFill>
                            <a:schemeClr val="dk1"/>
                          </a:solidFill>
                          <a:latin typeface="Times New Roman"/>
                          <a:ea typeface="Times New Roman"/>
                          <a:cs typeface="Times New Roman"/>
                          <a:sym typeface="Times New Roman"/>
                        </a:rPr>
                        <a:t>	</a:t>
                      </a:r>
                      <a:endParaRPr dirty="0"/>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Okulun</a:t>
                      </a:r>
                      <a:r>
                        <a:rPr lang="en-US" sz="1000" b="0" i="0" u="none" dirty="0">
                          <a:solidFill>
                            <a:schemeClr val="dk1"/>
                          </a:solidFill>
                          <a:latin typeface="Times New Roman"/>
                          <a:ea typeface="Times New Roman"/>
                          <a:cs typeface="Times New Roman"/>
                          <a:sym typeface="Times New Roman"/>
                        </a:rPr>
                        <a:t> her </a:t>
                      </a:r>
                      <a:r>
                        <a:rPr lang="en-US" sz="1000" b="0" i="0" u="none" dirty="0" err="1">
                          <a:solidFill>
                            <a:schemeClr val="dk1"/>
                          </a:solidFill>
                          <a:latin typeface="Times New Roman"/>
                          <a:ea typeface="Times New Roman"/>
                          <a:cs typeface="Times New Roman"/>
                          <a:sym typeface="Times New Roman"/>
                        </a:rPr>
                        <a:t>türlü</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eğitim-öğretim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öğrenci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personel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tahakkuk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ayniyat</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yazışma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sosyal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etkinlikler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yatılılık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bursluluk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güvenlik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beslenme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bakım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nöbet</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koruma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temizlik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düzen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halkla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ilişkiler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gibi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işleriyle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ilgili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olarak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müdürü</a:t>
                      </a:r>
                      <a:r>
                        <a:rPr lang="en-US" sz="1000" b="0" i="0" u="none" dirty="0">
                          <a:solidFill>
                            <a:schemeClr val="dk1"/>
                          </a:solidFill>
                          <a:latin typeface="Times New Roman"/>
                          <a:ea typeface="Times New Roman"/>
                          <a:cs typeface="Times New Roman"/>
                          <a:sym typeface="Times New Roman"/>
                        </a:rPr>
                        <a:t> tarafından </a:t>
                      </a:r>
                      <a:r>
                        <a:rPr lang="en-US" sz="1000" b="0" i="0" u="none" dirty="0" err="1">
                          <a:solidFill>
                            <a:schemeClr val="dk1"/>
                          </a:solidFill>
                          <a:latin typeface="Times New Roman"/>
                          <a:ea typeface="Times New Roman"/>
                          <a:cs typeface="Times New Roman"/>
                          <a:sym typeface="Times New Roman"/>
                        </a:rPr>
                        <a:t>verilen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a:t>
                      </a:r>
                      <a:r>
                        <a:rPr lang="tr-TR" sz="1000" b="0" i="0" u="none" dirty="0" err="1">
                          <a:solidFill>
                            <a:schemeClr val="dk1"/>
                          </a:solidFill>
                          <a:latin typeface="Times New Roman"/>
                          <a:ea typeface="Times New Roman"/>
                          <a:cs typeface="Times New Roman"/>
                          <a:sym typeface="Times New Roman"/>
                        </a:rPr>
                        <a:t>pmak</a:t>
                      </a:r>
                      <a:r>
                        <a:rPr lang="tr-TR" sz="1000" b="0" i="0" u="none" dirty="0">
                          <a:solidFill>
                            <a:schemeClr val="dk1"/>
                          </a:solidFill>
                          <a:latin typeface="Times New Roman"/>
                          <a:ea typeface="Times New Roman"/>
                          <a:cs typeface="Times New Roman"/>
                          <a:sym typeface="Times New Roman"/>
                        </a:rPr>
                        <a:t>,</a:t>
                      </a:r>
                      <a:endParaRPr dirty="0"/>
                    </a:p>
                    <a:p>
                      <a:pPr marL="179387" marR="0" lvl="0" indent="-635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Müdür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yardımcıları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tanımında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belirtilen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diğer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görevleri</a:t>
                      </a:r>
                      <a:r>
                        <a:rPr lang="en-US" sz="1000" b="0" i="0" u="none" dirty="0">
                          <a:solidFill>
                            <a:schemeClr val="dk1"/>
                          </a:solidFill>
                          <a:latin typeface="Times New Roman"/>
                          <a:ea typeface="Times New Roman"/>
                          <a:cs typeface="Times New Roman"/>
                          <a:sym typeface="Times New Roman"/>
                        </a:rPr>
                        <a:t> de yap</a:t>
                      </a:r>
                      <a:r>
                        <a:rPr lang="tr-TR" sz="1000" b="0" i="0" u="none" dirty="0" err="1">
                          <a:solidFill>
                            <a:schemeClr val="dk1"/>
                          </a:solidFill>
                          <a:latin typeface="Times New Roman"/>
                          <a:ea typeface="Times New Roman"/>
                          <a:cs typeface="Times New Roman"/>
                          <a:sym typeface="Times New Roman"/>
                        </a:rPr>
                        <a:t>mak</a:t>
                      </a:r>
                      <a:r>
                        <a:rPr lang="tr-TR" sz="1000" b="0" i="0" u="none" dirty="0">
                          <a:solidFill>
                            <a:schemeClr val="dk1"/>
                          </a:solidFill>
                          <a:latin typeface="Times New Roman"/>
                          <a:ea typeface="Times New Roman"/>
                          <a:cs typeface="Times New Roman"/>
                          <a:sym typeface="Times New Roman"/>
                        </a:rPr>
                        <a:t>.</a:t>
                      </a:r>
                      <a:endParaRPr dirty="0"/>
                    </a:p>
                  </a:txBody>
                  <a:tcPr marL="22875" marR="22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2590800">
                <a:tc>
                  <a:txBody>
                    <a:bodyPr/>
                    <a:lstStyle/>
                    <a:p>
                      <a:pPr marL="0" marR="0" lvl="0" indent="180975" algn="just" rtl="0">
                        <a:lnSpc>
                          <a:spcPct val="100000"/>
                        </a:lnSpc>
                        <a:spcBef>
                          <a:spcPts val="0"/>
                        </a:spcBef>
                        <a:spcAft>
                          <a:spcPts val="0"/>
                        </a:spcAft>
                        <a:buClr>
                          <a:schemeClr val="dk1"/>
                        </a:buClr>
                        <a:buSzPts val="1000"/>
                        <a:buFont typeface="Times New Roman"/>
                        <a:buNone/>
                      </a:pPr>
                      <a:r>
                        <a:rPr lang="en-US" sz="1000" b="1" i="0" u="none" dirty="0" err="1">
                          <a:solidFill>
                            <a:schemeClr val="dk1"/>
                          </a:solidFill>
                          <a:latin typeface="Times New Roman"/>
                          <a:ea typeface="Times New Roman"/>
                          <a:cs typeface="Times New Roman"/>
                          <a:sym typeface="Times New Roman"/>
                        </a:rPr>
                        <a:t>Öğretmen</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smtClean="0">
                          <a:solidFill>
                            <a:schemeClr val="dk1"/>
                          </a:solidFill>
                          <a:latin typeface="Times New Roman"/>
                          <a:ea typeface="Times New Roman"/>
                          <a:cs typeface="Times New Roman"/>
                          <a:sym typeface="Times New Roman"/>
                        </a:rPr>
                        <a:t>İlk</a:t>
                      </a:r>
                      <a:r>
                        <a:rPr lang="tr-TR" sz="1000" b="0" i="0" u="none" dirty="0" smtClean="0">
                          <a:solidFill>
                            <a:schemeClr val="dk1"/>
                          </a:solidFill>
                          <a:latin typeface="Times New Roman"/>
                          <a:ea typeface="Times New Roman"/>
                          <a:cs typeface="Times New Roman"/>
                          <a:sym typeface="Times New Roman"/>
                        </a:rPr>
                        <a:t>okullarda</a:t>
                      </a:r>
                      <a:r>
                        <a:rPr lang="tr-TR" sz="1000" b="0" i="0" u="none" baseline="0" dirty="0" smtClean="0">
                          <a:solidFill>
                            <a:schemeClr val="dk1"/>
                          </a:solidFill>
                          <a:latin typeface="Times New Roman"/>
                          <a:ea typeface="Times New Roman"/>
                          <a:cs typeface="Times New Roman"/>
                          <a:sym typeface="Times New Roman"/>
                        </a:rPr>
                        <a:t> </a:t>
                      </a:r>
                      <a:r>
                        <a:rPr lang="en-US" sz="1000" b="0" i="0" u="none" dirty="0" smtClean="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dersler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sınıf</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veya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branş</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öğretmenleri</a:t>
                      </a:r>
                      <a:r>
                        <a:rPr lang="en-US" sz="1000" b="0" i="0" u="none" dirty="0">
                          <a:solidFill>
                            <a:schemeClr val="dk1"/>
                          </a:solidFill>
                          <a:latin typeface="Times New Roman"/>
                          <a:ea typeface="Times New Roman"/>
                          <a:cs typeface="Times New Roman"/>
                          <a:sym typeface="Times New Roman"/>
                        </a:rPr>
                        <a:t> tarafından </a:t>
                      </a:r>
                      <a:r>
                        <a:rPr lang="en-US" sz="1000" b="0" i="0" u="none" dirty="0" err="1">
                          <a:solidFill>
                            <a:schemeClr val="dk1"/>
                          </a:solidFill>
                          <a:latin typeface="Times New Roman"/>
                          <a:ea typeface="Times New Roman"/>
                          <a:cs typeface="Times New Roman"/>
                          <a:sym typeface="Times New Roman"/>
                        </a:rPr>
                        <a:t>okutulur</a:t>
                      </a:r>
                      <a:r>
                        <a:rPr lang="en-US" sz="1000" b="0" i="0" u="none" dirty="0">
                          <a:solidFill>
                            <a:schemeClr val="dk1"/>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Öğretmenler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kendilerine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verilen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sınıfın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veya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şubenin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derslerini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programda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belirtilen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esaslara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plânlamak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okutmak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bunlarla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ilgili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uygulama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deneyleri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yapmak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ders</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dışında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okulun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eğitim-öğretim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işlerine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etkin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bir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biçimde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katılmak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bu</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konularda</a:t>
                      </a:r>
                      <a:r>
                        <a:rPr lang="en-US" sz="1000" b="0" i="0" u="none" dirty="0">
                          <a:solidFill>
                            <a:schemeClr val="dk1"/>
                          </a:solidFill>
                          <a:latin typeface="Times New Roman"/>
                          <a:ea typeface="Times New Roman"/>
                          <a:cs typeface="Times New Roman"/>
                          <a:sym typeface="Times New Roman"/>
                        </a:rPr>
                        <a:t> kanun, </a:t>
                      </a:r>
                      <a:r>
                        <a:rPr lang="en-US" sz="1000" b="0" i="0" u="none" dirty="0" err="1">
                          <a:solidFill>
                            <a:schemeClr val="dk1"/>
                          </a:solidFill>
                          <a:latin typeface="Times New Roman"/>
                          <a:ea typeface="Times New Roman"/>
                          <a:cs typeface="Times New Roman"/>
                          <a:sym typeface="Times New Roman"/>
                        </a:rPr>
                        <a:t>yönetmelik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emirlerde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belirtilen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yerine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getirmekle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yükümlüdürler</a:t>
                      </a:r>
                      <a:r>
                        <a:rPr lang="en-US" sz="1000" b="0" i="0" u="none" dirty="0">
                          <a:solidFill>
                            <a:schemeClr val="dk1"/>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Sınıf</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okuttukları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sınıfı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bir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üst</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sınıfta</a:t>
                      </a:r>
                      <a:r>
                        <a:rPr lang="en-US" sz="1000" b="0" i="0" u="none" dirty="0">
                          <a:solidFill>
                            <a:schemeClr val="dk1"/>
                          </a:solidFill>
                          <a:latin typeface="Times New Roman"/>
                          <a:ea typeface="Times New Roman"/>
                          <a:cs typeface="Times New Roman"/>
                          <a:sym typeface="Times New Roman"/>
                        </a:rPr>
                        <a:t> da </a:t>
                      </a:r>
                      <a:r>
                        <a:rPr lang="en-US" sz="1000" b="0" i="0" u="none" dirty="0" err="1">
                          <a:solidFill>
                            <a:schemeClr val="dk1"/>
                          </a:solidFill>
                          <a:latin typeface="Times New Roman"/>
                          <a:ea typeface="Times New Roman"/>
                          <a:cs typeface="Times New Roman"/>
                          <a:sym typeface="Times New Roman"/>
                        </a:rPr>
                        <a:t>okuturlar</a:t>
                      </a:r>
                      <a:r>
                        <a:rPr lang="en-US" sz="1000" b="0" i="0" u="none" dirty="0">
                          <a:solidFill>
                            <a:schemeClr val="dk1"/>
                          </a:solidFill>
                          <a:latin typeface="Times New Roman"/>
                          <a:ea typeface="Times New Roman"/>
                          <a:cs typeface="Times New Roman"/>
                          <a:sym typeface="Times New Roman"/>
                        </a:rPr>
                        <a:t>. </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smtClean="0">
                          <a:solidFill>
                            <a:schemeClr val="dk1"/>
                          </a:solidFill>
                          <a:latin typeface="Times New Roman"/>
                          <a:ea typeface="Times New Roman"/>
                          <a:cs typeface="Times New Roman"/>
                          <a:sym typeface="Times New Roman"/>
                        </a:rPr>
                        <a:t>İl</a:t>
                      </a:r>
                      <a:r>
                        <a:rPr lang="tr-TR" sz="1000" b="0" i="0" u="none" dirty="0" smtClean="0">
                          <a:solidFill>
                            <a:schemeClr val="dk1"/>
                          </a:solidFill>
                          <a:latin typeface="Times New Roman"/>
                          <a:ea typeface="Times New Roman"/>
                          <a:cs typeface="Times New Roman"/>
                          <a:sym typeface="Times New Roman"/>
                        </a:rPr>
                        <a:t>kokuların</a:t>
                      </a:r>
                      <a:r>
                        <a:rPr lang="en-US" sz="1000" b="0" i="0" u="none" dirty="0" smtClean="0">
                          <a:solidFill>
                            <a:schemeClr val="dk1"/>
                          </a:solidFill>
                          <a:latin typeface="Times New Roman"/>
                          <a:ea typeface="Times New Roman"/>
                          <a:cs typeface="Times New Roman"/>
                          <a:sym typeface="Times New Roman"/>
                        </a:rPr>
                        <a:t>  </a:t>
                      </a:r>
                      <a:r>
                        <a:rPr lang="en-US" sz="1000" b="0" i="0" u="none" dirty="0">
                          <a:solidFill>
                            <a:schemeClr val="dk1"/>
                          </a:solidFill>
                          <a:latin typeface="Times New Roman"/>
                          <a:ea typeface="Times New Roman"/>
                          <a:cs typeface="Times New Roman"/>
                          <a:sym typeface="Times New Roman"/>
                        </a:rPr>
                        <a:t>4’üncü </a:t>
                      </a:r>
                      <a:r>
                        <a:rPr lang="en-US" sz="1000" b="0" i="0" u="none" dirty="0" smtClean="0">
                          <a:solidFill>
                            <a:schemeClr val="dk1"/>
                          </a:solidFill>
                          <a:latin typeface="Times New Roman"/>
                          <a:ea typeface="Times New Roman"/>
                          <a:cs typeface="Times New Roman"/>
                          <a:sym typeface="Times New Roman"/>
                        </a:rPr>
                        <a:t> </a:t>
                      </a:r>
                      <a:r>
                        <a:rPr lang="en-US" sz="1000" b="0" i="0" u="none" dirty="0">
                          <a:solidFill>
                            <a:schemeClr val="dk1"/>
                          </a:solidFill>
                          <a:latin typeface="Times New Roman"/>
                          <a:ea typeface="Times New Roman"/>
                          <a:cs typeface="Times New Roman"/>
                          <a:sym typeface="Times New Roman"/>
                        </a:rPr>
                        <a:t>din </a:t>
                      </a:r>
                      <a:r>
                        <a:rPr lang="en-US" sz="1000" b="0" i="0" u="none" dirty="0" err="1">
                          <a:solidFill>
                            <a:schemeClr val="dk1"/>
                          </a:solidFill>
                          <a:latin typeface="Times New Roman"/>
                          <a:ea typeface="Times New Roman"/>
                          <a:cs typeface="Times New Roman"/>
                          <a:sym typeface="Times New Roman"/>
                        </a:rPr>
                        <a:t>kültürü</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ahlâk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bilgisi</a:t>
                      </a:r>
                      <a:r>
                        <a:rPr lang="en-US" sz="1000" b="0" i="0" u="none" dirty="0">
                          <a:solidFill>
                            <a:schemeClr val="dk1"/>
                          </a:solidFill>
                          <a:latin typeface="Times New Roman"/>
                          <a:ea typeface="Times New Roman"/>
                          <a:cs typeface="Times New Roman"/>
                          <a:sym typeface="Times New Roman"/>
                        </a:rPr>
                        <a:t>, </a:t>
                      </a:r>
                      <a:r>
                        <a:rPr lang="tr-TR" sz="1000" b="0" i="0" u="none" dirty="0" smtClean="0">
                          <a:solidFill>
                            <a:schemeClr val="dk1"/>
                          </a:solidFill>
                          <a:latin typeface="Times New Roman"/>
                          <a:ea typeface="Times New Roman"/>
                          <a:cs typeface="Times New Roman"/>
                          <a:sym typeface="Times New Roman"/>
                        </a:rPr>
                        <a:t> 2, 3 ve 4.</a:t>
                      </a:r>
                      <a:r>
                        <a:rPr lang="tr-TR" sz="1000" b="0" i="0" u="none" baseline="0" dirty="0" smtClean="0">
                          <a:solidFill>
                            <a:schemeClr val="dk1"/>
                          </a:solidFill>
                          <a:latin typeface="Times New Roman"/>
                          <a:ea typeface="Times New Roman"/>
                          <a:cs typeface="Times New Roman"/>
                          <a:sym typeface="Times New Roman"/>
                        </a:rPr>
                        <a:t> sınıflarında </a:t>
                      </a:r>
                      <a:r>
                        <a:rPr lang="en-US" sz="1000" b="0" i="0" u="none" dirty="0" err="1" smtClean="0">
                          <a:solidFill>
                            <a:schemeClr val="dk1"/>
                          </a:solidFill>
                          <a:latin typeface="Times New Roman"/>
                          <a:ea typeface="Times New Roman"/>
                          <a:cs typeface="Times New Roman"/>
                          <a:sym typeface="Times New Roman"/>
                        </a:rPr>
                        <a:t>yabanc</a:t>
                      </a:r>
                      <a:r>
                        <a:rPr lang="tr-TR" sz="1000" b="0" i="0" u="none" dirty="0" smtClean="0">
                          <a:solidFill>
                            <a:schemeClr val="dk1"/>
                          </a:solidFill>
                          <a:latin typeface="Times New Roman"/>
                          <a:ea typeface="Times New Roman"/>
                          <a:cs typeface="Times New Roman"/>
                          <a:sym typeface="Times New Roman"/>
                        </a:rPr>
                        <a:t>ı</a:t>
                      </a:r>
                      <a:r>
                        <a:rPr lang="tr-TR" sz="1000" b="0" i="0" u="none" baseline="0" dirty="0" smtClean="0">
                          <a:solidFill>
                            <a:schemeClr val="dk1"/>
                          </a:solidFill>
                          <a:latin typeface="Times New Roman"/>
                          <a:ea typeface="Times New Roman"/>
                          <a:cs typeface="Times New Roman"/>
                          <a:sym typeface="Times New Roman"/>
                        </a:rPr>
                        <a:t> dil </a:t>
                      </a:r>
                      <a:r>
                        <a:rPr lang="en-US" sz="1000" b="0" i="0" u="none" dirty="0" smtClean="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dersleri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branş</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öğretmenlerince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okutulur</a:t>
                      </a:r>
                      <a:r>
                        <a:rPr lang="en-US" sz="1000" b="0" i="0" u="none" dirty="0">
                          <a:solidFill>
                            <a:schemeClr val="dk1"/>
                          </a:solidFill>
                          <a:latin typeface="Times New Roman"/>
                          <a:ea typeface="Times New Roman"/>
                          <a:cs typeface="Times New Roman"/>
                          <a:sym typeface="Times New Roman"/>
                        </a:rPr>
                        <a:t>. </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Derslerini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branş</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okutan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sınıf</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bu</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ders</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saatlerinde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yönetimce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verilen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eğitim-öğretim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yapar</a:t>
                      </a:r>
                      <a:r>
                        <a:rPr lang="en-US" sz="1000" b="0" i="0" u="none" dirty="0">
                          <a:solidFill>
                            <a:schemeClr val="dk1"/>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Okulun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bina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tesisleri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öğrenci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mevcudu</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yatılı-gündüzlü</a:t>
                      </a:r>
                      <a:r>
                        <a:rPr lang="en-US" sz="1000" b="0" i="0" u="none" dirty="0">
                          <a:solidFill>
                            <a:schemeClr val="dk1"/>
                          </a:solidFill>
                          <a:latin typeface="Times New Roman"/>
                          <a:ea typeface="Times New Roman"/>
                          <a:cs typeface="Times New Roman"/>
                          <a:sym typeface="Times New Roman"/>
                        </a:rPr>
                        <a:t>, normal </a:t>
                      </a:r>
                      <a:r>
                        <a:rPr lang="en-US" sz="1000" b="0" i="0" u="none" dirty="0" err="1">
                          <a:solidFill>
                            <a:schemeClr val="dk1"/>
                          </a:solidFill>
                          <a:latin typeface="Times New Roman"/>
                          <a:ea typeface="Times New Roman"/>
                          <a:cs typeface="Times New Roman"/>
                          <a:sym typeface="Times New Roman"/>
                        </a:rPr>
                        <a:t>veya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ikili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gibi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durumları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göz</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önünde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bulundurularak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müdürlüğünce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düzenlenen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nöbet</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çizelgesine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öğretmenlerin</a:t>
                      </a:r>
                      <a:r>
                        <a:rPr lang="en-US" sz="1000" b="0" i="0" u="none" dirty="0">
                          <a:solidFill>
                            <a:schemeClr val="dk1"/>
                          </a:solidFill>
                          <a:latin typeface="Times New Roman"/>
                          <a:ea typeface="Times New Roman"/>
                          <a:cs typeface="Times New Roman"/>
                          <a:sym typeface="Times New Roman"/>
                        </a:rPr>
                        <a:t>, normal </a:t>
                      </a:r>
                      <a:r>
                        <a:rPr lang="en-US" sz="1000" b="0" i="0" u="none" dirty="0" err="1">
                          <a:solidFill>
                            <a:schemeClr val="dk1"/>
                          </a:solidFill>
                          <a:latin typeface="Times New Roman"/>
                          <a:ea typeface="Times New Roman"/>
                          <a:cs typeface="Times New Roman"/>
                          <a:sym typeface="Times New Roman"/>
                        </a:rPr>
                        <a:t>öğretim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yapan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okullarda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gün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süresince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ikili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öğretim</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yapan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okullarda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ise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kendi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devresinde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nöbet</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tutmaları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sağlanır</a:t>
                      </a:r>
                      <a:r>
                        <a:rPr lang="en-US" sz="1000" b="0" i="0" u="none" dirty="0">
                          <a:solidFill>
                            <a:schemeClr val="dk1"/>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Yönetici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Resmî</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Gazete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Tebliğler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Dergisi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genelge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duyurulardan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elektronik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ortamda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yayımlananları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Bakanlığın</a:t>
                      </a:r>
                      <a:r>
                        <a:rPr lang="en-US" sz="1000" b="0" i="0" u="none" dirty="0">
                          <a:solidFill>
                            <a:schemeClr val="dk1"/>
                          </a:solidFill>
                          <a:latin typeface="Times New Roman"/>
                          <a:ea typeface="Times New Roman"/>
                          <a:cs typeface="Times New Roman"/>
                          <a:sym typeface="Times New Roman"/>
                        </a:rPr>
                        <a:t> web </a:t>
                      </a:r>
                      <a:r>
                        <a:rPr lang="en-US" sz="1000" b="0" i="0" u="none" dirty="0" err="1">
                          <a:solidFill>
                            <a:schemeClr val="dk1"/>
                          </a:solidFill>
                          <a:latin typeface="Times New Roman"/>
                          <a:ea typeface="Times New Roman"/>
                          <a:cs typeface="Times New Roman"/>
                          <a:sym typeface="Times New Roman"/>
                        </a:rPr>
                        <a:t>sayfasından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takip</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eder</a:t>
                      </a:r>
                      <a:r>
                        <a:rPr lang="en-US" sz="1000" b="0" i="0" u="none" dirty="0">
                          <a:solidFill>
                            <a:schemeClr val="dk1"/>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Elektronik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ortamda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yayımlanmayanları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ise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ilgili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imzalar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uygularlar</a:t>
                      </a:r>
                      <a:r>
                        <a:rPr lang="en-US" sz="1000" b="0" i="0" u="none" dirty="0">
                          <a:solidFill>
                            <a:schemeClr val="dk1"/>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Öğretmenler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dersleri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ilgili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araç-gereç</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laboratuar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işliklerdeki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eşyayı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kütüphanesindeki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kitapları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korur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iyi </a:t>
                      </a:r>
                      <a:r>
                        <a:rPr lang="en-US" sz="1000" b="0" i="0" u="none" dirty="0" err="1">
                          <a:solidFill>
                            <a:schemeClr val="dk1"/>
                          </a:solidFill>
                          <a:latin typeface="Times New Roman"/>
                          <a:ea typeface="Times New Roman"/>
                          <a:cs typeface="Times New Roman"/>
                          <a:sym typeface="Times New Roman"/>
                        </a:rPr>
                        <a:t>kullanılmasını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sağlarlar</a:t>
                      </a:r>
                      <a:r>
                        <a:rPr lang="en-US" sz="1000" b="0" i="0" u="none" dirty="0">
                          <a:solidFill>
                            <a:schemeClr val="dk1"/>
                          </a:solidFill>
                          <a:latin typeface="Times New Roman"/>
                          <a:ea typeface="Times New Roman"/>
                          <a:cs typeface="Times New Roman"/>
                          <a:sym typeface="Times New Roman"/>
                        </a:rPr>
                        <a:t>.</a:t>
                      </a:r>
                      <a:endParaRPr dirty="0"/>
                    </a:p>
                  </a:txBody>
                  <a:tcPr marL="22875" marR="22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1371600">
                <a:tc>
                  <a:txBody>
                    <a:bodyPr/>
                    <a:lstStyle/>
                    <a:p>
                      <a:pPr marL="0" marR="0" lvl="0" indent="266700" algn="l" rtl="0">
                        <a:lnSpc>
                          <a:spcPct val="100000"/>
                        </a:lnSpc>
                        <a:spcBef>
                          <a:spcPts val="0"/>
                        </a:spcBef>
                        <a:spcAft>
                          <a:spcPts val="0"/>
                        </a:spcAft>
                        <a:buClr>
                          <a:schemeClr val="dk1"/>
                        </a:buClr>
                        <a:buSzPts val="1000"/>
                        <a:buFont typeface="Times New Roman"/>
                        <a:buNone/>
                      </a:pPr>
                      <a:r>
                        <a:rPr lang="en-US" sz="1000" b="1" i="0" u="none" dirty="0" err="1">
                          <a:solidFill>
                            <a:schemeClr val="dk1"/>
                          </a:solidFill>
                          <a:latin typeface="Times New Roman"/>
                          <a:ea typeface="Times New Roman"/>
                          <a:cs typeface="Times New Roman"/>
                          <a:sym typeface="Times New Roman"/>
                        </a:rPr>
                        <a:t>Yardımcı</a:t>
                      </a:r>
                      <a:r>
                        <a:rPr lang="en-US" sz="1000" b="1" i="0" u="none" dirty="0">
                          <a:solidFill>
                            <a:schemeClr val="dk1"/>
                          </a:solidFill>
                          <a:latin typeface="Times New Roman"/>
                          <a:ea typeface="Times New Roman"/>
                          <a:cs typeface="Times New Roman"/>
                          <a:sym typeface="Times New Roman"/>
                        </a:rPr>
                        <a:t> </a:t>
                      </a:r>
                      <a:r>
                        <a:rPr lang="en-US" sz="1000" b="1" i="0" u="none" dirty="0" err="1">
                          <a:solidFill>
                            <a:schemeClr val="dk1"/>
                          </a:solidFill>
                          <a:latin typeface="Times New Roman"/>
                          <a:ea typeface="Times New Roman"/>
                          <a:cs typeface="Times New Roman"/>
                          <a:sym typeface="Times New Roman"/>
                        </a:rPr>
                        <a:t>Hizmetler</a:t>
                      </a:r>
                      <a:r>
                        <a:rPr lang="en-US" sz="1000" b="1" i="0" u="none" dirty="0">
                          <a:solidFill>
                            <a:schemeClr val="dk1"/>
                          </a:solidFill>
                          <a:latin typeface="Times New Roman"/>
                          <a:ea typeface="Times New Roman"/>
                          <a:cs typeface="Times New Roman"/>
                          <a:sym typeface="Times New Roman"/>
                        </a:rPr>
                        <a:t> </a:t>
                      </a:r>
                      <a:r>
                        <a:rPr lang="en-US" sz="1000" b="1" i="0" u="none" dirty="0" err="1">
                          <a:solidFill>
                            <a:schemeClr val="dk1"/>
                          </a:solidFill>
                          <a:latin typeface="Times New Roman"/>
                          <a:ea typeface="Times New Roman"/>
                          <a:cs typeface="Times New Roman"/>
                          <a:sym typeface="Times New Roman"/>
                        </a:rPr>
                        <a:t>Personeli</a:t>
                      </a:r>
                      <a:endParaRPr dirty="0"/>
                    </a:p>
                    <a:p>
                      <a:pPr marL="266700" marR="0" lvl="0" indent="-266700" algn="l"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Yardımcı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hizmetler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sınıfı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personeli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yönetimince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yapılacak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plânlama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iş</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bölümüne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a:t>
                      </a:r>
                      <a:r>
                        <a:rPr lang="en-US" sz="1000" b="0" i="0" u="none" dirty="0">
                          <a:solidFill>
                            <a:schemeClr val="dk1"/>
                          </a:solidFill>
                          <a:latin typeface="Times New Roman"/>
                          <a:ea typeface="Times New Roman"/>
                          <a:cs typeface="Times New Roman"/>
                          <a:sym typeface="Times New Roman"/>
                        </a:rPr>
                        <a:t> her </a:t>
                      </a:r>
                      <a:r>
                        <a:rPr lang="en-US" sz="1000" b="0" i="0" u="none" dirty="0" err="1">
                          <a:solidFill>
                            <a:schemeClr val="dk1"/>
                          </a:solidFill>
                          <a:latin typeface="Times New Roman"/>
                          <a:ea typeface="Times New Roman"/>
                          <a:cs typeface="Times New Roman"/>
                          <a:sym typeface="Times New Roman"/>
                        </a:rPr>
                        <a:t>türlü</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yazı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dosyayı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dağıtmak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toplamak</a:t>
                      </a:r>
                      <a:r>
                        <a:rPr lang="en-US" sz="1000" b="0" i="0" u="none" dirty="0">
                          <a:solidFill>
                            <a:schemeClr val="dk1"/>
                          </a:solidFill>
                          <a:latin typeface="Times New Roman"/>
                          <a:ea typeface="Times New Roman"/>
                          <a:cs typeface="Times New Roman"/>
                          <a:sym typeface="Times New Roman"/>
                        </a:rPr>
                        <a:t>, </a:t>
                      </a:r>
                      <a:endParaRPr dirty="0"/>
                    </a:p>
                    <a:p>
                      <a:pPr marL="266700" marR="0" lvl="0" indent="-266700" algn="l"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Başvuru</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sahiplerini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karşılamak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yol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göstermek</a:t>
                      </a:r>
                      <a:r>
                        <a:rPr lang="en-US" sz="1000" b="0" i="0" u="none" dirty="0">
                          <a:solidFill>
                            <a:schemeClr val="dk1"/>
                          </a:solidFill>
                          <a:latin typeface="Times New Roman"/>
                          <a:ea typeface="Times New Roman"/>
                          <a:cs typeface="Times New Roman"/>
                          <a:sym typeface="Times New Roman"/>
                        </a:rPr>
                        <a:t>, </a:t>
                      </a:r>
                      <a:endParaRPr dirty="0"/>
                    </a:p>
                    <a:p>
                      <a:pPr marL="266700" marR="0" lvl="0" indent="-266700" algn="l"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Hizmet</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yerlerini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temizlemek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Aydınlatmak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ısıtma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yerlerinde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çalışmak</a:t>
                      </a:r>
                      <a:r>
                        <a:rPr lang="en-US" sz="1000" b="0" i="0" u="none" dirty="0">
                          <a:solidFill>
                            <a:schemeClr val="dk1"/>
                          </a:solidFill>
                          <a:latin typeface="Times New Roman"/>
                          <a:ea typeface="Times New Roman"/>
                          <a:cs typeface="Times New Roman"/>
                          <a:sym typeface="Times New Roman"/>
                        </a:rPr>
                        <a:t>, </a:t>
                      </a:r>
                      <a:endParaRPr dirty="0"/>
                    </a:p>
                    <a:p>
                      <a:pPr marL="266700" marR="0" lvl="0" indent="-266700" algn="l"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Nöbet</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tutmak</a:t>
                      </a:r>
                      <a:r>
                        <a:rPr lang="en-US" sz="1000" b="0" i="0" u="none" dirty="0">
                          <a:solidFill>
                            <a:schemeClr val="dk1"/>
                          </a:solidFill>
                          <a:latin typeface="Times New Roman"/>
                          <a:ea typeface="Times New Roman"/>
                          <a:cs typeface="Times New Roman"/>
                          <a:sym typeface="Times New Roman"/>
                        </a:rPr>
                        <a:t>, </a:t>
                      </a:r>
                      <a:endParaRPr dirty="0"/>
                    </a:p>
                    <a:p>
                      <a:pPr marL="266700" marR="0" lvl="0" indent="-266700" algn="l"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Okula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getirilen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çıkarılan</a:t>
                      </a:r>
                      <a:r>
                        <a:rPr lang="en-US" sz="1000" b="0" i="0" u="none" dirty="0">
                          <a:solidFill>
                            <a:schemeClr val="dk1"/>
                          </a:solidFill>
                          <a:latin typeface="Times New Roman"/>
                          <a:ea typeface="Times New Roman"/>
                          <a:cs typeface="Times New Roman"/>
                          <a:sym typeface="Times New Roman"/>
                        </a:rPr>
                        <a:t> her </a:t>
                      </a:r>
                      <a:r>
                        <a:rPr lang="en-US" sz="1000" b="0" i="0" u="none" dirty="0" err="1">
                          <a:solidFill>
                            <a:schemeClr val="dk1"/>
                          </a:solidFill>
                          <a:latin typeface="Times New Roman"/>
                          <a:ea typeface="Times New Roman"/>
                          <a:cs typeface="Times New Roman"/>
                          <a:sym typeface="Times New Roman"/>
                        </a:rPr>
                        <a:t>türlü</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araç-gereç</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malzeme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eşyayı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taşıma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yerleştirme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işlerini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yapmakla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yükümlüdürler</a:t>
                      </a:r>
                      <a:r>
                        <a:rPr lang="en-US" sz="1000" b="0" i="0" u="none" dirty="0">
                          <a:solidFill>
                            <a:schemeClr val="dk1"/>
                          </a:solidFill>
                          <a:latin typeface="Times New Roman"/>
                          <a:ea typeface="Times New Roman"/>
                          <a:cs typeface="Times New Roman"/>
                          <a:sym typeface="Times New Roman"/>
                        </a:rPr>
                        <a:t>.</a:t>
                      </a:r>
                      <a:endParaRPr dirty="0"/>
                    </a:p>
                    <a:p>
                      <a:pPr marL="266700" marR="0" lvl="0" indent="-266700" algn="l" rtl="0">
                        <a:lnSpc>
                          <a:spcPct val="100000"/>
                        </a:lnSpc>
                        <a:spcBef>
                          <a:spcPts val="0"/>
                        </a:spcBef>
                        <a:spcAft>
                          <a:spcPts val="0"/>
                        </a:spcAft>
                        <a:buClr>
                          <a:schemeClr val="dk1"/>
                        </a:buClr>
                        <a:buSzPts val="1000"/>
                        <a:buFont typeface="Calibri"/>
                        <a:buAutoNum type="arabicPeriod"/>
                      </a:pPr>
                      <a:r>
                        <a:rPr lang="en-US" sz="1000" b="0" i="0" u="none" dirty="0">
                          <a:solidFill>
                            <a:schemeClr val="dk1"/>
                          </a:solidFill>
                          <a:latin typeface="Times New Roman"/>
                          <a:ea typeface="Times New Roman"/>
                          <a:cs typeface="Times New Roman"/>
                          <a:sym typeface="Times New Roman"/>
                        </a:rPr>
                        <a:t>Bu </a:t>
                      </a:r>
                      <a:r>
                        <a:rPr lang="en-US" sz="1000" b="0" i="0" u="none" dirty="0" err="1">
                          <a:solidFill>
                            <a:schemeClr val="dk1"/>
                          </a:solidFill>
                          <a:latin typeface="Times New Roman"/>
                          <a:ea typeface="Times New Roman"/>
                          <a:cs typeface="Times New Roman"/>
                          <a:sym typeface="Times New Roman"/>
                        </a:rPr>
                        <a:t>görevlerini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yaparken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yöneticilerine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nöbetçi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karşı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sorumludurlar</a:t>
                      </a:r>
                      <a:r>
                        <a:rPr lang="en-US" sz="1000" b="0" i="0" u="none" dirty="0">
                          <a:solidFill>
                            <a:schemeClr val="dk1"/>
                          </a:solidFill>
                          <a:latin typeface="Times New Roman"/>
                          <a:ea typeface="Times New Roman"/>
                          <a:cs typeface="Times New Roman"/>
                          <a:sym typeface="Times New Roman"/>
                        </a:rPr>
                        <a:t>.</a:t>
                      </a:r>
                    </a:p>
                  </a:txBody>
                  <a:tcPr marL="22875" marR="22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762000">
                <a:tc>
                  <a:txBody>
                    <a:bodyPr/>
                    <a:lstStyle/>
                    <a:p>
                      <a:pPr marL="0" marR="0" lvl="0" indent="266700" algn="just" rtl="0">
                        <a:lnSpc>
                          <a:spcPct val="100000"/>
                        </a:lnSpc>
                        <a:spcBef>
                          <a:spcPts val="0"/>
                        </a:spcBef>
                        <a:spcAft>
                          <a:spcPts val="0"/>
                        </a:spcAft>
                        <a:buClr>
                          <a:schemeClr val="dk1"/>
                        </a:buClr>
                        <a:buSzPts val="1000"/>
                        <a:buFont typeface="Times New Roman"/>
                        <a:buNone/>
                      </a:pPr>
                      <a:r>
                        <a:rPr lang="en-US" sz="1000" b="1" i="0" u="none" dirty="0" err="1">
                          <a:solidFill>
                            <a:schemeClr val="dk1"/>
                          </a:solidFill>
                          <a:latin typeface="Times New Roman"/>
                          <a:ea typeface="Times New Roman"/>
                          <a:cs typeface="Times New Roman"/>
                          <a:sym typeface="Times New Roman"/>
                        </a:rPr>
                        <a:t>Kaloriferci</a:t>
                      </a:r>
                      <a:endParaRPr dirty="0"/>
                    </a:p>
                    <a:p>
                      <a:pPr marL="266700" marR="0" lvl="0" indent="-2667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Kaloriferci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kalorifer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dairesi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tesisleri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ilgili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hizmetleri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yapar</a:t>
                      </a:r>
                      <a:r>
                        <a:rPr lang="en-US" sz="1000" b="0" i="0" u="none" dirty="0">
                          <a:solidFill>
                            <a:schemeClr val="dk1"/>
                          </a:solidFill>
                          <a:latin typeface="Times New Roman"/>
                          <a:ea typeface="Times New Roman"/>
                          <a:cs typeface="Times New Roman"/>
                          <a:sym typeface="Times New Roman"/>
                        </a:rPr>
                        <a:t>.</a:t>
                      </a:r>
                      <a:endParaRPr dirty="0"/>
                    </a:p>
                    <a:p>
                      <a:pPr marL="266700" marR="0" lvl="0" indent="-2667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Kaloriferin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kullanılmadığı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zamanlarda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yönetimince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verilecek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işleri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yapar</a:t>
                      </a:r>
                      <a:r>
                        <a:rPr lang="en-US" sz="1000" b="0" i="0" u="none" dirty="0">
                          <a:solidFill>
                            <a:schemeClr val="dk1"/>
                          </a:solidFill>
                          <a:latin typeface="Times New Roman"/>
                          <a:ea typeface="Times New Roman"/>
                          <a:cs typeface="Times New Roman"/>
                          <a:sym typeface="Times New Roman"/>
                        </a:rPr>
                        <a:t>.</a:t>
                      </a:r>
                      <a:endParaRPr dirty="0"/>
                    </a:p>
                    <a:p>
                      <a:pPr marL="266700" marR="0" lvl="0" indent="-2667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Kaloriferci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okul</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müdürüne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müdür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yardımcısına</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nöbetçi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öğretmene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karşı</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sorumludur</a:t>
                      </a:r>
                      <a:r>
                        <a:rPr lang="en-US" sz="1000" b="0" i="0" u="none" dirty="0">
                          <a:solidFill>
                            <a:schemeClr val="dk1"/>
                          </a:solidFill>
                          <a:latin typeface="Times New Roman"/>
                          <a:ea typeface="Times New Roman"/>
                          <a:cs typeface="Times New Roman"/>
                          <a:sym typeface="Times New Roman"/>
                        </a:rPr>
                        <a:t>.</a:t>
                      </a:r>
                      <a:endParaRPr dirty="0"/>
                    </a:p>
                    <a:p>
                      <a:pPr marL="266700" marR="0" lvl="0" indent="-266700" algn="just" rtl="0">
                        <a:lnSpc>
                          <a:spcPct val="100000"/>
                        </a:lnSpc>
                        <a:spcBef>
                          <a:spcPts val="0"/>
                        </a:spcBef>
                        <a:spcAft>
                          <a:spcPts val="0"/>
                        </a:spcAft>
                        <a:buClr>
                          <a:schemeClr val="dk1"/>
                        </a:buClr>
                        <a:buSzPts val="1000"/>
                        <a:buFont typeface="Calibri"/>
                        <a:buAutoNum type="arabicPeriod"/>
                      </a:pPr>
                      <a:r>
                        <a:rPr lang="en-US" sz="1000" b="0" i="0" u="none" dirty="0" err="1">
                          <a:solidFill>
                            <a:schemeClr val="dk1"/>
                          </a:solidFill>
                          <a:latin typeface="Times New Roman"/>
                          <a:ea typeface="Times New Roman"/>
                          <a:cs typeface="Times New Roman"/>
                          <a:sym typeface="Times New Roman"/>
                        </a:rPr>
                        <a:t>Müdürün</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vereceği</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hizmete</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yönelik</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diğer</a:t>
                      </a:r>
                      <a:r>
                        <a:rPr lang="en-US" sz="1000" b="0" i="0" u="none" dirty="0">
                          <a:solidFill>
                            <a:schemeClr val="dk1"/>
                          </a:solidFill>
                          <a:latin typeface="Times New Roman"/>
                          <a:ea typeface="Times New Roman"/>
                          <a:cs typeface="Times New Roman"/>
                          <a:sym typeface="Times New Roman"/>
                        </a:rPr>
                        <a:t> </a:t>
                      </a:r>
                      <a:r>
                        <a:rPr lang="en-US" sz="1000" b="0" i="0" u="none" dirty="0" err="1">
                          <a:solidFill>
                            <a:schemeClr val="dk1"/>
                          </a:solidFill>
                          <a:latin typeface="Times New Roman"/>
                          <a:ea typeface="Times New Roman"/>
                          <a:cs typeface="Times New Roman"/>
                          <a:sym typeface="Times New Roman"/>
                        </a:rPr>
                        <a:t>görevleri</a:t>
                      </a:r>
                      <a:r>
                        <a:rPr lang="en-US" sz="1000" b="0" i="0" u="none" dirty="0">
                          <a:solidFill>
                            <a:schemeClr val="dk1"/>
                          </a:solidFill>
                          <a:latin typeface="Times New Roman"/>
                          <a:ea typeface="Times New Roman"/>
                          <a:cs typeface="Times New Roman"/>
                          <a:sym typeface="Times New Roman"/>
                        </a:rPr>
                        <a:t> de </a:t>
                      </a:r>
                      <a:r>
                        <a:rPr lang="en-US" sz="1000" b="0" i="0" u="none" dirty="0" err="1">
                          <a:solidFill>
                            <a:schemeClr val="dk1"/>
                          </a:solidFill>
                          <a:latin typeface="Times New Roman"/>
                          <a:ea typeface="Times New Roman"/>
                          <a:cs typeface="Times New Roman"/>
                          <a:sym typeface="Times New Roman"/>
                        </a:rPr>
                        <a:t>yapar</a:t>
                      </a:r>
                      <a:r>
                        <a:rPr lang="tr-TR" sz="1000" b="0" i="0" u="none" dirty="0">
                          <a:solidFill>
                            <a:schemeClr val="dk1"/>
                          </a:solidFill>
                          <a:latin typeface="Times New Roman"/>
                          <a:ea typeface="Times New Roman"/>
                          <a:cs typeface="Times New Roman"/>
                          <a:sym typeface="Times New Roman"/>
                        </a:rPr>
                        <a:t>.</a:t>
                      </a:r>
                      <a:endParaRPr dirty="0"/>
                    </a:p>
                  </a:txBody>
                  <a:tcPr marL="22875" marR="22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grpSp>
        <p:nvGrpSpPr>
          <p:cNvPr id="880" name="Google Shape;880;p32"/>
          <p:cNvGrpSpPr/>
          <p:nvPr/>
        </p:nvGrpSpPr>
        <p:grpSpPr>
          <a:xfrm>
            <a:off x="460375" y="244475"/>
            <a:ext cx="6638925" cy="376237"/>
            <a:chOff x="542115" y="3383314"/>
            <a:chExt cx="5975601" cy="285751"/>
          </a:xfrm>
        </p:grpSpPr>
        <p:sp>
          <p:nvSpPr>
            <p:cNvPr id="881" name="Google Shape;881;p32"/>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İnsan Kaynakları</a:t>
              </a:r>
              <a:endParaRPr/>
            </a:p>
          </p:txBody>
        </p:sp>
        <p:sp>
          <p:nvSpPr>
            <p:cNvPr id="882" name="Google Shape;882;p32"/>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2.7.2.</a:t>
              </a:r>
              <a:endParaRPr/>
            </a:p>
          </p:txBody>
        </p:sp>
      </p:grpSp>
      <p:sp>
        <p:nvSpPr>
          <p:cNvPr id="884" name="Google Shape;884;p32"/>
          <p:cNvSpPr txBox="1"/>
          <p:nvPr/>
        </p:nvSpPr>
        <p:spPr>
          <a:xfrm>
            <a:off x="-100012" y="688975"/>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4. İdari Personelin Hizmet Süresine İlişkin Bilgiler</a:t>
            </a:r>
            <a:endParaRPr/>
          </a:p>
        </p:txBody>
      </p:sp>
      <p:sp>
        <p:nvSpPr>
          <p:cNvPr id="885" name="Google Shape;885;p32"/>
          <p:cNvSpPr txBox="1"/>
          <p:nvPr/>
        </p:nvSpPr>
        <p:spPr>
          <a:xfrm>
            <a:off x="385762" y="1866900"/>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5. Okul/Kurumda Oluşan Yönetici Sirkülasyonu Oranı</a:t>
            </a:r>
            <a:endParaRPr/>
          </a:p>
        </p:txBody>
      </p:sp>
      <p:sp>
        <p:nvSpPr>
          <p:cNvPr id="886" name="Google Shape;886;p32"/>
          <p:cNvSpPr txBox="1"/>
          <p:nvPr/>
        </p:nvSpPr>
        <p:spPr>
          <a:xfrm>
            <a:off x="811212" y="2789237"/>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6  İdari Personelin Katıldığı Hizmet İçi Programları</a:t>
            </a:r>
            <a:endParaRPr/>
          </a:p>
        </p:txBody>
      </p:sp>
      <p:graphicFrame>
        <p:nvGraphicFramePr>
          <p:cNvPr id="887" name="Google Shape;887;p32"/>
          <p:cNvGraphicFramePr/>
          <p:nvPr>
            <p:extLst>
              <p:ext uri="{D42A27DB-BD31-4B8C-83A1-F6EECF244321}">
                <p14:modId xmlns:p14="http://schemas.microsoft.com/office/powerpoint/2010/main" val="1721871210"/>
              </p:ext>
            </p:extLst>
          </p:nvPr>
        </p:nvGraphicFramePr>
        <p:xfrm>
          <a:off x="509587" y="944562"/>
          <a:ext cx="6778600" cy="914400"/>
        </p:xfrm>
        <a:graphic>
          <a:graphicData uri="http://schemas.openxmlformats.org/drawingml/2006/table">
            <a:tbl>
              <a:tblPr>
                <a:noFill/>
                <a:tableStyleId>{85591258-8B19-4969-B31F-6914642E252F}</a:tableStyleId>
              </a:tblPr>
              <a:tblGrid>
                <a:gridCol w="3149600">
                  <a:extLst>
                    <a:ext uri="{9D8B030D-6E8A-4147-A177-3AD203B41FA5}">
                      <a16:colId xmlns="" xmlns:a16="http://schemas.microsoft.com/office/drawing/2014/main" val="20000"/>
                    </a:ext>
                  </a:extLst>
                </a:gridCol>
                <a:gridCol w="1814500">
                  <a:extLst>
                    <a:ext uri="{9D8B030D-6E8A-4147-A177-3AD203B41FA5}">
                      <a16:colId xmlns="" xmlns:a16="http://schemas.microsoft.com/office/drawing/2014/main" val="20001"/>
                    </a:ext>
                  </a:extLst>
                </a:gridCol>
                <a:gridCol w="1814500">
                  <a:extLst>
                    <a:ext uri="{9D8B030D-6E8A-4147-A177-3AD203B41FA5}">
                      <a16:colId xmlns="" xmlns:a16="http://schemas.microsoft.com/office/drawing/2014/main" val="20002"/>
                    </a:ext>
                  </a:extLst>
                </a:gridCol>
              </a:tblGrid>
              <a:tr h="152400">
                <a:tc rowSpan="2">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dirty="0" err="1">
                          <a:solidFill>
                            <a:srgbClr val="000000"/>
                          </a:solidFill>
                          <a:latin typeface="Cambria"/>
                          <a:ea typeface="Cambria"/>
                          <a:cs typeface="Cambria"/>
                          <a:sym typeface="Cambria"/>
                        </a:rPr>
                        <a:t>Hizmet</a:t>
                      </a:r>
                      <a:r>
                        <a:rPr lang="en-US" sz="1000" b="1" i="0" u="none" dirty="0">
                          <a:solidFill>
                            <a:srgbClr val="000000"/>
                          </a:solidFill>
                          <a:latin typeface="Cambria"/>
                          <a:ea typeface="Cambria"/>
                          <a:cs typeface="Cambria"/>
                          <a:sym typeface="Cambria"/>
                        </a:rPr>
                        <a:t> </a:t>
                      </a:r>
                      <a:r>
                        <a:rPr lang="en-US" sz="1000" b="1" i="0" u="none" dirty="0" err="1">
                          <a:solidFill>
                            <a:srgbClr val="000000"/>
                          </a:solidFill>
                          <a:latin typeface="Cambria"/>
                          <a:ea typeface="Cambria"/>
                          <a:cs typeface="Cambria"/>
                          <a:sym typeface="Cambria"/>
                        </a:rPr>
                        <a:t>Süreleri</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gridSpan="2">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2024 Yıl İtibarıyla</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extLst>
                  <a:ext uri="{0D108BD9-81ED-4DB2-BD59-A6C34878D82A}">
                    <a16:rowId xmlns="" xmlns:a16="http://schemas.microsoft.com/office/drawing/2014/main" val="10000"/>
                  </a:ext>
                </a:extLst>
              </a:tr>
              <a:tr h="141288">
                <a:tc v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Kişi Sayısı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1524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1-4 Yıl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tr-TR" sz="800" b="0" i="0" u="none" dirty="0" smtClean="0">
                          <a:solidFill>
                            <a:srgbClr val="000000"/>
                          </a:solidFill>
                          <a:latin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dirty="0">
                          <a:solidFill>
                            <a:srgbClr val="000000"/>
                          </a:solidFill>
                          <a:latin typeface="Times New Roman"/>
                          <a:ea typeface="Times New Roman"/>
                          <a:cs typeface="Times New Roman"/>
                          <a:sym typeface="Times New Roman"/>
                        </a:rPr>
                        <a:t> </a:t>
                      </a:r>
                      <a:r>
                        <a:rPr lang="tr-TR" sz="8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1524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5-6 Yıl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tr-TR" sz="800" b="0" i="0" u="none" dirty="0">
                          <a:solidFill>
                            <a:srgbClr val="000000"/>
                          </a:solidFill>
                          <a:latin typeface="Times New Roman"/>
                          <a:ea typeface="Times New Roman"/>
                          <a:cs typeface="Times New Roman"/>
                          <a:sym typeface="Times New Roman"/>
                        </a:rPr>
                        <a:t>0</a:t>
                      </a:r>
                      <a:r>
                        <a:rPr lang="en-US" sz="8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dirty="0">
                          <a:solidFill>
                            <a:srgbClr val="000000"/>
                          </a:solidFill>
                          <a:latin typeface="Times New Roman"/>
                          <a:ea typeface="Times New Roman"/>
                          <a:cs typeface="Times New Roman"/>
                          <a:sym typeface="Times New Roman"/>
                        </a:rPr>
                        <a:t> </a:t>
                      </a:r>
                      <a:r>
                        <a:rPr lang="tr-TR" sz="800" b="0" i="0" u="none" dirty="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1524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7-10 Yıl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tr-TR" sz="800" b="0" i="0" u="none" dirty="0" smtClean="0">
                          <a:solidFill>
                            <a:srgbClr val="000000"/>
                          </a:solidFill>
                          <a:latin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dirty="0">
                          <a:solidFill>
                            <a:srgbClr val="000000"/>
                          </a:solidFill>
                          <a:latin typeface="Times New Roman"/>
                          <a:ea typeface="Times New Roman"/>
                          <a:cs typeface="Times New Roman"/>
                          <a:sym typeface="Times New Roman"/>
                        </a:rPr>
                        <a:t> </a:t>
                      </a:r>
                      <a:r>
                        <a:rPr lang="tr-TR" sz="8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1524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10…..Üzeri</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tr-TR" sz="800" b="0" i="0" u="none" dirty="0" smtClean="0">
                          <a:solidFill>
                            <a:srgbClr val="000000"/>
                          </a:solidFill>
                          <a:latin typeface="Times New Roman"/>
                          <a:cs typeface="Times New Roman"/>
                          <a:sym typeface="Times New Roman"/>
                        </a:rPr>
                        <a:t>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Times New Roman"/>
                        <a:buNone/>
                      </a:pPr>
                      <a:r>
                        <a:rPr lang="tr-TR" sz="800" b="0" i="0" u="none" dirty="0" smtClean="0">
                          <a:solidFill>
                            <a:srgbClr val="000000"/>
                          </a:solidFill>
                          <a:latin typeface="Times New Roman"/>
                          <a:cs typeface="Times New Roman"/>
                          <a:sym typeface="Times New Roman"/>
                        </a:rPr>
                        <a:t>100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bl>
          </a:graphicData>
        </a:graphic>
      </p:graphicFrame>
      <p:graphicFrame>
        <p:nvGraphicFramePr>
          <p:cNvPr id="888" name="Google Shape;888;p32"/>
          <p:cNvGraphicFramePr/>
          <p:nvPr>
            <p:extLst>
              <p:ext uri="{D42A27DB-BD31-4B8C-83A1-F6EECF244321}">
                <p14:modId xmlns:p14="http://schemas.microsoft.com/office/powerpoint/2010/main" val="1496977825"/>
              </p:ext>
            </p:extLst>
          </p:nvPr>
        </p:nvGraphicFramePr>
        <p:xfrm>
          <a:off x="546100" y="2039937"/>
          <a:ext cx="6778625" cy="779450"/>
        </p:xfrm>
        <a:graphic>
          <a:graphicData uri="http://schemas.openxmlformats.org/drawingml/2006/table">
            <a:tbl>
              <a:tblPr>
                <a:noFill/>
                <a:tableStyleId>{85591258-8B19-4969-B31F-6914642E252F}</a:tableStyleId>
              </a:tblPr>
              <a:tblGrid>
                <a:gridCol w="968375">
                  <a:extLst>
                    <a:ext uri="{9D8B030D-6E8A-4147-A177-3AD203B41FA5}">
                      <a16:colId xmlns="" xmlns:a16="http://schemas.microsoft.com/office/drawing/2014/main" val="20000"/>
                    </a:ext>
                  </a:extLst>
                </a:gridCol>
                <a:gridCol w="968375">
                  <a:extLst>
                    <a:ext uri="{9D8B030D-6E8A-4147-A177-3AD203B41FA5}">
                      <a16:colId xmlns="" xmlns:a16="http://schemas.microsoft.com/office/drawing/2014/main" val="20001"/>
                    </a:ext>
                  </a:extLst>
                </a:gridCol>
                <a:gridCol w="968375">
                  <a:extLst>
                    <a:ext uri="{9D8B030D-6E8A-4147-A177-3AD203B41FA5}">
                      <a16:colId xmlns="" xmlns:a16="http://schemas.microsoft.com/office/drawing/2014/main" val="20002"/>
                    </a:ext>
                  </a:extLst>
                </a:gridCol>
                <a:gridCol w="968375">
                  <a:extLst>
                    <a:ext uri="{9D8B030D-6E8A-4147-A177-3AD203B41FA5}">
                      <a16:colId xmlns="" xmlns:a16="http://schemas.microsoft.com/office/drawing/2014/main" val="20003"/>
                    </a:ext>
                  </a:extLst>
                </a:gridCol>
                <a:gridCol w="968375">
                  <a:extLst>
                    <a:ext uri="{9D8B030D-6E8A-4147-A177-3AD203B41FA5}">
                      <a16:colId xmlns="" xmlns:a16="http://schemas.microsoft.com/office/drawing/2014/main" val="20004"/>
                    </a:ext>
                  </a:extLst>
                </a:gridCol>
                <a:gridCol w="968375">
                  <a:extLst>
                    <a:ext uri="{9D8B030D-6E8A-4147-A177-3AD203B41FA5}">
                      <a16:colId xmlns="" xmlns:a16="http://schemas.microsoft.com/office/drawing/2014/main" val="20005"/>
                    </a:ext>
                  </a:extLst>
                </a:gridCol>
                <a:gridCol w="968375">
                  <a:extLst>
                    <a:ext uri="{9D8B030D-6E8A-4147-A177-3AD203B41FA5}">
                      <a16:colId xmlns="" xmlns:a16="http://schemas.microsoft.com/office/drawing/2014/main" val="20006"/>
                    </a:ext>
                  </a:extLst>
                </a:gridCol>
              </a:tblGrid>
              <a:tr h="304800">
                <a:tc rowSpan="2">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gridSpan="3">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Yıl İçerisinde Okul/Kurumdan Ayrılan Yönetici Sayısı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tc gridSpan="3">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Yıl İçerisinde Okul/Kurumda Göreve Başlayan Yönetici Sayısı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2317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2021</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2022</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2023</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2021</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2022</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2023</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242875">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TOPLAM</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
        <p:nvSpPr>
          <p:cNvPr id="889" name="Google Shape;889;p32"/>
          <p:cNvSpPr txBox="1"/>
          <p:nvPr/>
        </p:nvSpPr>
        <p:spPr>
          <a:xfrm>
            <a:off x="546100" y="8326437"/>
            <a:ext cx="6248400" cy="247650"/>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7. Öğretmenlerin Hizmet Süreleri </a:t>
            </a:r>
            <a:endParaRPr/>
          </a:p>
        </p:txBody>
      </p:sp>
      <p:graphicFrame>
        <p:nvGraphicFramePr>
          <p:cNvPr id="890" name="Google Shape;890;p32"/>
          <p:cNvGraphicFramePr/>
          <p:nvPr>
            <p:extLst>
              <p:ext uri="{D42A27DB-BD31-4B8C-83A1-F6EECF244321}">
                <p14:modId xmlns:p14="http://schemas.microsoft.com/office/powerpoint/2010/main" val="196236412"/>
              </p:ext>
            </p:extLst>
          </p:nvPr>
        </p:nvGraphicFramePr>
        <p:xfrm>
          <a:off x="582600" y="8574087"/>
          <a:ext cx="6742075" cy="1534656"/>
        </p:xfrm>
        <a:graphic>
          <a:graphicData uri="http://schemas.openxmlformats.org/drawingml/2006/table">
            <a:tbl>
              <a:tblPr>
                <a:noFill/>
                <a:tableStyleId>{85591258-8B19-4969-B31F-6914642E252F}</a:tableStyleId>
              </a:tblPr>
              <a:tblGrid>
                <a:gridCol w="2154225">
                  <a:extLst>
                    <a:ext uri="{9D8B030D-6E8A-4147-A177-3AD203B41FA5}">
                      <a16:colId xmlns="" xmlns:a16="http://schemas.microsoft.com/office/drawing/2014/main" val="20000"/>
                    </a:ext>
                  </a:extLst>
                </a:gridCol>
                <a:gridCol w="1530350">
                  <a:extLst>
                    <a:ext uri="{9D8B030D-6E8A-4147-A177-3AD203B41FA5}">
                      <a16:colId xmlns="" xmlns:a16="http://schemas.microsoft.com/office/drawing/2014/main" val="20001"/>
                    </a:ext>
                  </a:extLst>
                </a:gridCol>
                <a:gridCol w="1528750">
                  <a:extLst>
                    <a:ext uri="{9D8B030D-6E8A-4147-A177-3AD203B41FA5}">
                      <a16:colId xmlns="" xmlns:a16="http://schemas.microsoft.com/office/drawing/2014/main" val="20002"/>
                    </a:ext>
                  </a:extLst>
                </a:gridCol>
                <a:gridCol w="1528750">
                  <a:extLst>
                    <a:ext uri="{9D8B030D-6E8A-4147-A177-3AD203B41FA5}">
                      <a16:colId xmlns="" xmlns:a16="http://schemas.microsoft.com/office/drawing/2014/main" val="20003"/>
                    </a:ext>
                  </a:extLst>
                </a:gridCol>
              </a:tblGrid>
              <a:tr h="173025">
                <a:tc>
                  <a:txBody>
                    <a:bodyPr/>
                    <a:lstStyle/>
                    <a:p>
                      <a:pPr marL="0" marR="0" lvl="0" indent="0" algn="l" rtl="0">
                        <a:lnSpc>
                          <a:spcPct val="100000"/>
                        </a:lnSpc>
                        <a:spcBef>
                          <a:spcPts val="0"/>
                        </a:spcBef>
                        <a:spcAft>
                          <a:spcPts val="0"/>
                        </a:spcAft>
                        <a:buClr>
                          <a:srgbClr val="000000"/>
                        </a:buClr>
                        <a:buSzPts val="1100"/>
                        <a:buFont typeface="Cambria"/>
                        <a:buNone/>
                      </a:pPr>
                      <a:r>
                        <a:rPr lang="en-US" sz="1100" b="1" i="0" u="none" dirty="0">
                          <a:solidFill>
                            <a:srgbClr val="000000"/>
                          </a:solidFill>
                          <a:latin typeface="Cambria"/>
                          <a:ea typeface="Cambria"/>
                          <a:cs typeface="Cambria"/>
                          <a:sym typeface="Cambria"/>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E2EFD9"/>
                    </a:solidFill>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Kadın</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Erkek</a:t>
                      </a:r>
                      <a:endParaRPr/>
                    </a:p>
                  </a:txBody>
                  <a:tcPr marL="1714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Toplam</a:t>
                      </a:r>
                      <a:endParaRPr/>
                    </a:p>
                  </a:txBody>
                  <a:tcPr marL="1714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0"/>
                  </a:ext>
                </a:extLst>
              </a:tr>
              <a:tr h="173025">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dirty="0" err="1">
                          <a:solidFill>
                            <a:srgbClr val="000000"/>
                          </a:solidFill>
                          <a:latin typeface="Cambria"/>
                          <a:ea typeface="Cambria"/>
                          <a:cs typeface="Cambria"/>
                          <a:sym typeface="Cambria"/>
                        </a:rPr>
                        <a:t>Hizmet</a:t>
                      </a:r>
                      <a:r>
                        <a:rPr lang="en-US" sz="1000" b="1" i="0" u="none" dirty="0">
                          <a:solidFill>
                            <a:srgbClr val="000000"/>
                          </a:solidFill>
                          <a:latin typeface="Cambria"/>
                          <a:ea typeface="Cambria"/>
                          <a:cs typeface="Cambria"/>
                          <a:sym typeface="Cambria"/>
                        </a:rPr>
                        <a:t> </a:t>
                      </a:r>
                      <a:r>
                        <a:rPr lang="en-US" sz="1000" b="1" i="0" u="none" dirty="0" err="1">
                          <a:solidFill>
                            <a:srgbClr val="000000"/>
                          </a:solidFill>
                          <a:latin typeface="Cambria"/>
                          <a:ea typeface="Cambria"/>
                          <a:cs typeface="Cambria"/>
                          <a:sym typeface="Cambria"/>
                        </a:rPr>
                        <a:t>Süreleri</a:t>
                      </a:r>
                      <a:endParaRPr dirty="0"/>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17302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1-3 Yıl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17145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4-6 Yıl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17302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a:solidFill>
                            <a:srgbClr val="000000"/>
                          </a:solidFill>
                          <a:latin typeface="Cambria"/>
                          <a:ea typeface="Cambria"/>
                          <a:cs typeface="Cambria"/>
                          <a:sym typeface="Cambria"/>
                        </a:rPr>
                        <a:t>7-10 </a:t>
                      </a:r>
                      <a:r>
                        <a:rPr lang="en-US" sz="1000" b="0" i="0" u="none" dirty="0" err="1">
                          <a:solidFill>
                            <a:srgbClr val="000000"/>
                          </a:solidFill>
                          <a:latin typeface="Cambria"/>
                          <a:ea typeface="Cambria"/>
                          <a:cs typeface="Cambria"/>
                          <a:sym typeface="Cambria"/>
                        </a:rPr>
                        <a:t>Yıl</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242811">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11-15 Yıl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cs typeface="Times New Roman"/>
                          <a:sym typeface="Times New Roman"/>
                        </a:rPr>
                        <a:t>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17302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a:solidFill>
                            <a:srgbClr val="000000"/>
                          </a:solidFill>
                          <a:latin typeface="Cambria"/>
                          <a:ea typeface="Cambria"/>
                          <a:cs typeface="Cambria"/>
                          <a:sym typeface="Cambria"/>
                        </a:rPr>
                        <a:t>16-20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17302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a:solidFill>
                            <a:srgbClr val="000000"/>
                          </a:solidFill>
                          <a:latin typeface="Cambria"/>
                          <a:ea typeface="Cambria"/>
                          <a:cs typeface="Cambria"/>
                          <a:sym typeface="Cambria"/>
                        </a:rPr>
                        <a:t>20 </a:t>
                      </a:r>
                      <a:r>
                        <a:rPr lang="en-US" sz="1000" b="0" i="0" u="none" dirty="0" err="1">
                          <a:solidFill>
                            <a:srgbClr val="000000"/>
                          </a:solidFill>
                          <a:latin typeface="Cambria"/>
                          <a:ea typeface="Cambria"/>
                          <a:cs typeface="Cambria"/>
                          <a:sym typeface="Cambria"/>
                        </a:rPr>
                        <a:t>ve</a:t>
                      </a:r>
                      <a:r>
                        <a:rPr lang="en-US" sz="1000" b="0" i="0" u="none" dirty="0">
                          <a:solidFill>
                            <a:srgbClr val="000000"/>
                          </a:solidFill>
                          <a:latin typeface="Cambria"/>
                          <a:ea typeface="Cambria"/>
                          <a:cs typeface="Cambria"/>
                          <a:sym typeface="Cambria"/>
                        </a:rPr>
                        <a:t> </a:t>
                      </a:r>
                      <a:r>
                        <a:rPr lang="en-US" sz="1000" b="0" i="0" u="none" dirty="0" err="1">
                          <a:solidFill>
                            <a:srgbClr val="000000"/>
                          </a:solidFill>
                          <a:latin typeface="Cambria"/>
                          <a:ea typeface="Cambria"/>
                          <a:cs typeface="Cambria"/>
                          <a:sym typeface="Cambria"/>
                        </a:rPr>
                        <a:t>üzeri</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bl>
          </a:graphicData>
        </a:graphic>
      </p:graphicFrame>
      <p:graphicFrame>
        <p:nvGraphicFramePr>
          <p:cNvPr id="891" name="Google Shape;891;p32"/>
          <p:cNvGraphicFramePr/>
          <p:nvPr>
            <p:extLst>
              <p:ext uri="{D42A27DB-BD31-4B8C-83A1-F6EECF244321}">
                <p14:modId xmlns:p14="http://schemas.microsoft.com/office/powerpoint/2010/main" val="212974900"/>
              </p:ext>
            </p:extLst>
          </p:nvPr>
        </p:nvGraphicFramePr>
        <p:xfrm>
          <a:off x="723900" y="3040062"/>
          <a:ext cx="6600775" cy="5219320"/>
        </p:xfrm>
        <a:graphic>
          <a:graphicData uri="http://schemas.openxmlformats.org/drawingml/2006/table">
            <a:tbl>
              <a:tblPr>
                <a:noFill/>
                <a:tableStyleId>{85591258-8B19-4969-B31F-6914642E252F}</a:tableStyleId>
              </a:tblPr>
              <a:tblGrid>
                <a:gridCol w="1260475">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763575">
                  <a:extLst>
                    <a:ext uri="{9D8B030D-6E8A-4147-A177-3AD203B41FA5}">
                      <a16:colId xmlns="" xmlns:a16="http://schemas.microsoft.com/office/drawing/2014/main" val="20002"/>
                    </a:ext>
                  </a:extLst>
                </a:gridCol>
                <a:gridCol w="763575">
                  <a:extLst>
                    <a:ext uri="{9D8B030D-6E8A-4147-A177-3AD203B41FA5}">
                      <a16:colId xmlns="" xmlns:a16="http://schemas.microsoft.com/office/drawing/2014/main" val="20003"/>
                    </a:ext>
                  </a:extLst>
                </a:gridCol>
                <a:gridCol w="762000">
                  <a:extLst>
                    <a:ext uri="{9D8B030D-6E8A-4147-A177-3AD203B41FA5}">
                      <a16:colId xmlns="" xmlns:a16="http://schemas.microsoft.com/office/drawing/2014/main" val="20004"/>
                    </a:ext>
                  </a:extLst>
                </a:gridCol>
                <a:gridCol w="763575">
                  <a:extLst>
                    <a:ext uri="{9D8B030D-6E8A-4147-A177-3AD203B41FA5}">
                      <a16:colId xmlns="" xmlns:a16="http://schemas.microsoft.com/office/drawing/2014/main" val="20005"/>
                    </a:ext>
                  </a:extLst>
                </a:gridCol>
                <a:gridCol w="762000">
                  <a:extLst>
                    <a:ext uri="{9D8B030D-6E8A-4147-A177-3AD203B41FA5}">
                      <a16:colId xmlns="" xmlns:a16="http://schemas.microsoft.com/office/drawing/2014/main" val="20006"/>
                    </a:ext>
                  </a:extLst>
                </a:gridCol>
                <a:gridCol w="763575">
                  <a:extLst>
                    <a:ext uri="{9D8B030D-6E8A-4147-A177-3AD203B41FA5}">
                      <a16:colId xmlns="" xmlns:a16="http://schemas.microsoft.com/office/drawing/2014/main" val="20007"/>
                    </a:ext>
                  </a:extLst>
                </a:gridCol>
              </a:tblGrid>
              <a:tr h="168275">
                <a:tc gridSpan="8">
                  <a:txBody>
                    <a:bodyPr/>
                    <a:lstStyle/>
                    <a:p>
                      <a:pPr marL="0" marR="0" lvl="0" indent="0" algn="ctr" rtl="0">
                        <a:lnSpc>
                          <a:spcPct val="100000"/>
                        </a:lnSpc>
                        <a:spcBef>
                          <a:spcPts val="0"/>
                        </a:spcBef>
                        <a:spcAft>
                          <a:spcPts val="0"/>
                        </a:spcAft>
                        <a:buClr>
                          <a:srgbClr val="000000"/>
                        </a:buClr>
                        <a:buSzPts val="1100"/>
                        <a:buFont typeface="Cambria"/>
                        <a:buNone/>
                      </a:pPr>
                      <a:r>
                        <a:rPr lang="en-US" sz="1100" b="1" i="0" u="none" dirty="0" err="1">
                          <a:solidFill>
                            <a:srgbClr val="000000"/>
                          </a:solidFill>
                          <a:latin typeface="Cambria"/>
                          <a:ea typeface="Cambria"/>
                          <a:cs typeface="Cambria"/>
                          <a:sym typeface="Cambria"/>
                        </a:rPr>
                        <a:t>Konulara</a:t>
                      </a:r>
                      <a:r>
                        <a:rPr lang="en-US" sz="1100" b="1" i="0" u="none" dirty="0">
                          <a:solidFill>
                            <a:srgbClr val="000000"/>
                          </a:solidFill>
                          <a:latin typeface="Cambria"/>
                          <a:ea typeface="Cambria"/>
                          <a:cs typeface="Cambria"/>
                          <a:sym typeface="Cambria"/>
                        </a:rPr>
                        <a:t> </a:t>
                      </a:r>
                      <a:r>
                        <a:rPr lang="en-US" sz="1100" b="1" i="0" u="none" dirty="0" err="1">
                          <a:solidFill>
                            <a:srgbClr val="000000"/>
                          </a:solidFill>
                          <a:latin typeface="Cambria"/>
                          <a:ea typeface="Cambria"/>
                          <a:cs typeface="Cambria"/>
                          <a:sym typeface="Cambria"/>
                        </a:rPr>
                        <a:t>göre</a:t>
                      </a:r>
                      <a:r>
                        <a:rPr lang="en-US" sz="1100" b="1" i="0" u="none" dirty="0">
                          <a:solidFill>
                            <a:srgbClr val="000000"/>
                          </a:solidFill>
                          <a:latin typeface="Cambria"/>
                          <a:ea typeface="Cambria"/>
                          <a:cs typeface="Cambria"/>
                          <a:sym typeface="Cambria"/>
                        </a:rPr>
                        <a:t> </a:t>
                      </a:r>
                      <a:r>
                        <a:rPr lang="en-US" sz="1100" b="1" i="0" u="none" dirty="0" err="1">
                          <a:solidFill>
                            <a:srgbClr val="000000"/>
                          </a:solidFill>
                          <a:latin typeface="Cambria"/>
                          <a:ea typeface="Cambria"/>
                          <a:cs typeface="Cambria"/>
                          <a:sym typeface="Cambria"/>
                        </a:rPr>
                        <a:t>katılım</a:t>
                      </a:r>
                      <a:r>
                        <a:rPr lang="en-US" sz="1100" b="1" i="0" u="none" dirty="0">
                          <a:solidFill>
                            <a:srgbClr val="000000"/>
                          </a:solidFill>
                          <a:latin typeface="Cambria"/>
                          <a:ea typeface="Cambria"/>
                          <a:cs typeface="Cambria"/>
                          <a:sym typeface="Cambria"/>
                        </a:rPr>
                        <a:t> </a:t>
                      </a:r>
                      <a:r>
                        <a:rPr lang="en-US" sz="1100" b="1" i="0" u="none" dirty="0" err="1">
                          <a:solidFill>
                            <a:srgbClr val="000000"/>
                          </a:solidFill>
                          <a:latin typeface="Cambria"/>
                          <a:ea typeface="Cambria"/>
                          <a:cs typeface="Cambria"/>
                          <a:sym typeface="Cambria"/>
                        </a:rPr>
                        <a:t>sağlanan</a:t>
                      </a:r>
                      <a:r>
                        <a:rPr lang="en-US" sz="1100" b="1" i="0" u="none" dirty="0">
                          <a:solidFill>
                            <a:srgbClr val="000000"/>
                          </a:solidFill>
                          <a:latin typeface="Cambria"/>
                          <a:ea typeface="Cambria"/>
                          <a:cs typeface="Cambria"/>
                          <a:sym typeface="Cambria"/>
                        </a:rPr>
                        <a:t> </a:t>
                      </a:r>
                      <a:r>
                        <a:rPr lang="en-US" sz="1100" b="1" i="0" u="none" dirty="0" err="1">
                          <a:solidFill>
                            <a:srgbClr val="000000"/>
                          </a:solidFill>
                          <a:latin typeface="Cambria"/>
                          <a:ea typeface="Cambria"/>
                          <a:cs typeface="Cambria"/>
                          <a:sym typeface="Cambria"/>
                        </a:rPr>
                        <a:t>hizmetiçi</a:t>
                      </a:r>
                      <a:r>
                        <a:rPr lang="en-US" sz="1100" b="1" i="0" u="none" dirty="0">
                          <a:solidFill>
                            <a:srgbClr val="000000"/>
                          </a:solidFill>
                          <a:latin typeface="Cambria"/>
                          <a:ea typeface="Cambria"/>
                          <a:cs typeface="Cambria"/>
                          <a:sym typeface="Cambria"/>
                        </a:rPr>
                        <a:t> </a:t>
                      </a:r>
                      <a:r>
                        <a:rPr lang="en-US" sz="1100" b="1" i="0" u="none" dirty="0" err="1">
                          <a:solidFill>
                            <a:srgbClr val="000000"/>
                          </a:solidFill>
                          <a:latin typeface="Cambria"/>
                          <a:ea typeface="Cambria"/>
                          <a:cs typeface="Cambria"/>
                          <a:sym typeface="Cambria"/>
                        </a:rPr>
                        <a:t>eğitim</a:t>
                      </a:r>
                      <a:r>
                        <a:rPr lang="en-US" sz="1100" b="1" i="0" u="none" dirty="0">
                          <a:solidFill>
                            <a:srgbClr val="000000"/>
                          </a:solidFill>
                          <a:latin typeface="Cambria"/>
                          <a:ea typeface="Cambria"/>
                          <a:cs typeface="Cambria"/>
                          <a:sym typeface="Cambria"/>
                        </a:rPr>
                        <a:t> </a:t>
                      </a:r>
                      <a:r>
                        <a:rPr lang="en-US" sz="1100" b="1" i="0" u="none" dirty="0" err="1">
                          <a:solidFill>
                            <a:srgbClr val="000000"/>
                          </a:solidFill>
                          <a:latin typeface="Cambria"/>
                          <a:ea typeface="Cambria"/>
                          <a:cs typeface="Cambria"/>
                          <a:sym typeface="Cambria"/>
                        </a:rPr>
                        <a:t>sayısı</a:t>
                      </a:r>
                      <a:endParaRPr dirty="0"/>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136525">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Görevi</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Yıllar</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gridSpan="2">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Yönetimle ilgili</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Kişisel Gelişim</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Mesleki Gelişim</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extLst>
                  <a:ext uri="{0D108BD9-81ED-4DB2-BD59-A6C34878D82A}">
                    <a16:rowId xmlns="" xmlns:a16="http://schemas.microsoft.com/office/drawing/2014/main" val="10001"/>
                  </a:ext>
                </a:extLst>
              </a:tr>
              <a:tr h="136525">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 </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 </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Kadın</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Erkek</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Kadın</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Erkek</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Kadın</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Erkek</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2"/>
                  </a:ext>
                </a:extLst>
              </a:tr>
              <a:tr h="382575">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Okul Müdürü</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2020 yılına kadar</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endParaRPr dirty="0"/>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tr-TR" sz="1000" b="0" i="0" u="none" dirty="0" smtClean="0">
                          <a:solidFill>
                            <a:srgbClr val="000000"/>
                          </a:solidFill>
                          <a:latin typeface="Calibri"/>
                          <a:cs typeface="Calibri"/>
                          <a:sym typeface="Calibri"/>
                        </a:rPr>
                        <a:t>1</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tr-TR" sz="1000" b="0" i="0" u="none" dirty="0" smtClean="0">
                          <a:solidFill>
                            <a:srgbClr val="000000"/>
                          </a:solidFill>
                          <a:latin typeface="Calibri"/>
                          <a:ea typeface="Calibri"/>
                          <a:cs typeface="Calibri"/>
                          <a:sym typeface="Calibri"/>
                        </a:rPr>
                        <a:t>1</a:t>
                      </a:r>
                    </a:p>
                    <a:p>
                      <a:pPr marL="0" marR="0" lvl="0" indent="0" algn="l" rtl="0">
                        <a:lnSpc>
                          <a:spcPct val="100000"/>
                        </a:lnSpc>
                        <a:spcBef>
                          <a:spcPts val="0"/>
                        </a:spcBef>
                        <a:spcAft>
                          <a:spcPts val="0"/>
                        </a:spcAft>
                        <a:buClr>
                          <a:srgbClr val="000000"/>
                        </a:buClr>
                        <a:buSzPts val="1000"/>
                        <a:buFont typeface="Calibri"/>
                        <a:buNone/>
                      </a:pP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tr-TR" dirty="0" smtClean="0"/>
                        <a:t>1</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255575">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Müdür Başyarımcısı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2021 Yılı</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r>
                        <a:rPr lang="tr-TR" sz="1000" b="0" i="0" u="none" dirty="0" smtClean="0">
                          <a:solidFill>
                            <a:srgbClr val="000000"/>
                          </a:solidFill>
                          <a:latin typeface="Calibri"/>
                          <a:ea typeface="Calibri"/>
                          <a:cs typeface="Calibri"/>
                          <a:sym typeface="Calibri"/>
                        </a:rPr>
                        <a:t>0</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r>
                        <a:rPr lang="tr-TR" sz="1000" b="0" i="0" u="none" dirty="0" smtClean="0">
                          <a:solidFill>
                            <a:srgbClr val="000000"/>
                          </a:solidFill>
                          <a:latin typeface="Calibri"/>
                          <a:ea typeface="Calibri"/>
                          <a:cs typeface="Calibri"/>
                          <a:sym typeface="Calibri"/>
                        </a:rPr>
                        <a:t>0</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r>
                        <a:rPr lang="tr-TR" sz="1000" b="0" i="0" u="none" dirty="0" smtClean="0">
                          <a:solidFill>
                            <a:srgbClr val="000000"/>
                          </a:solidFill>
                          <a:latin typeface="Calibri"/>
                          <a:ea typeface="Calibri"/>
                          <a:cs typeface="Calibri"/>
                          <a:sym typeface="Calibri"/>
                        </a:rPr>
                        <a:t>0</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254000">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Müdür Yardımcısı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2022 Yılı</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r>
                        <a:rPr lang="tr-TR" sz="1000" b="0" i="0" u="none" dirty="0">
                          <a:solidFill>
                            <a:srgbClr val="000000"/>
                          </a:solidFill>
                          <a:latin typeface="Calibri"/>
                          <a:ea typeface="Calibri"/>
                          <a:cs typeface="Calibri"/>
                          <a:sym typeface="Calibri"/>
                        </a:rPr>
                        <a:t>1</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tr-TR" sz="1000" b="0" i="0" u="none" dirty="0" smtClean="0">
                          <a:solidFill>
                            <a:srgbClr val="000000"/>
                          </a:solidFill>
                          <a:latin typeface="Calibri"/>
                          <a:cs typeface="Calibri"/>
                          <a:sym typeface="Calibri"/>
                        </a:rPr>
                        <a:t>1</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tr-TR" sz="1000" b="0" i="0" u="none" dirty="0" smtClean="0">
                          <a:solidFill>
                            <a:srgbClr val="000000"/>
                          </a:solidFill>
                          <a:latin typeface="Calibri"/>
                          <a:cs typeface="Calibri"/>
                          <a:sym typeface="Calibri"/>
                        </a:rPr>
                        <a:t>1</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255575">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2023 Yılı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r>
                        <a:rPr lang="tr-TR" sz="1000" b="0" i="0" u="none" dirty="0" smtClean="0">
                          <a:solidFill>
                            <a:srgbClr val="000000"/>
                          </a:solidFill>
                          <a:latin typeface="Calibri"/>
                          <a:ea typeface="Calibri"/>
                          <a:cs typeface="Calibri"/>
                          <a:sym typeface="Calibri"/>
                        </a:rPr>
                        <a:t>1</a:t>
                      </a:r>
                      <a:endParaRPr dirty="0"/>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endParaRPr dirty="0"/>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r>
                        <a:rPr lang="tr-TR" sz="1000" b="0" i="0" u="none" dirty="0" smtClean="0">
                          <a:solidFill>
                            <a:srgbClr val="000000"/>
                          </a:solidFill>
                          <a:latin typeface="Calibri"/>
                          <a:ea typeface="Calibri"/>
                          <a:cs typeface="Calibri"/>
                          <a:sym typeface="Calibri"/>
                        </a:rPr>
                        <a:t>1</a:t>
                      </a:r>
                      <a:endParaRPr dirty="0"/>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dirty="0">
                          <a:solidFill>
                            <a:srgbClr val="000000"/>
                          </a:solidFill>
                          <a:latin typeface="Calibri"/>
                          <a:ea typeface="Calibri"/>
                          <a:cs typeface="Calibri"/>
                          <a:sym typeface="Calibri"/>
                        </a:rPr>
                        <a:t> </a:t>
                      </a:r>
                      <a:r>
                        <a:rPr lang="tr-TR" sz="1000" b="0" i="0" u="none" dirty="0" smtClean="0">
                          <a:solidFill>
                            <a:srgbClr val="000000"/>
                          </a:solidFill>
                          <a:latin typeface="Calibri"/>
                          <a:ea typeface="Calibri"/>
                          <a:cs typeface="Calibri"/>
                          <a:sym typeface="Calibri"/>
                        </a:rPr>
                        <a:t>1</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166675">
                <a:tc gridSpan="8">
                  <a:txBody>
                    <a:bodyPr/>
                    <a:lstStyle/>
                    <a:p>
                      <a:pPr marL="0" marR="0" lvl="0" indent="0" algn="ctr" rtl="0">
                        <a:lnSpc>
                          <a:spcPct val="100000"/>
                        </a:lnSpc>
                        <a:spcBef>
                          <a:spcPts val="0"/>
                        </a:spcBef>
                        <a:spcAft>
                          <a:spcPts val="0"/>
                        </a:spcAft>
                        <a:buClr>
                          <a:srgbClr val="000000"/>
                        </a:buClr>
                        <a:buSzPts val="1100"/>
                        <a:buFont typeface="Cambria"/>
                        <a:buNone/>
                      </a:pPr>
                      <a:r>
                        <a:rPr lang="en-US" sz="1100" b="1" i="0" u="none">
                          <a:solidFill>
                            <a:srgbClr val="000000"/>
                          </a:solidFill>
                          <a:latin typeface="Cambria"/>
                          <a:ea typeface="Cambria"/>
                          <a:cs typeface="Cambria"/>
                          <a:sym typeface="Cambria"/>
                        </a:rPr>
                        <a:t>Hizmetiçi Eğitime katılmayan Yönetici Sayısı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138100">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Görevi</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Yıllar</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gridSpan="2">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Yönetimle ilgili</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Kişisel Gelişim</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Mesleki Gelişim</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extLst>
                  <a:ext uri="{0D108BD9-81ED-4DB2-BD59-A6C34878D82A}">
                    <a16:rowId xmlns="" xmlns:a16="http://schemas.microsoft.com/office/drawing/2014/main" val="10008"/>
                  </a:ext>
                </a:extLst>
              </a:tr>
              <a:tr h="136525">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 </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 </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Kadın</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Erkek</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Kadın</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Erkek</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Kadın</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Cambria"/>
                        <a:buNone/>
                      </a:pPr>
                      <a:r>
                        <a:rPr lang="en-US" sz="900" b="1" i="0" u="none">
                          <a:solidFill>
                            <a:srgbClr val="000000"/>
                          </a:solidFill>
                          <a:latin typeface="Cambria"/>
                          <a:ea typeface="Cambria"/>
                          <a:cs typeface="Cambria"/>
                          <a:sym typeface="Cambria"/>
                        </a:rPr>
                        <a:t>Erkek</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9"/>
                  </a:ext>
                </a:extLst>
              </a:tr>
              <a:tr h="892175">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Okul Müdürü</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2020 yılına kadar katılmayan idareci sayısı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lang="tr-TR" sz="1400" b="0" i="0" u="none" dirty="0">
                          <a:solidFill>
                            <a:srgbClr val="000000"/>
                          </a:solidFill>
                          <a:latin typeface="Calibri"/>
                          <a:ea typeface="Calibri"/>
                          <a:cs typeface="Calibri"/>
                          <a:sym typeface="Calibri"/>
                        </a:rPr>
                        <a:t>-</a:t>
                      </a:r>
                      <a:endParaRPr dirty="0"/>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765175">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Müdür Başyardımcısı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2021 Yılı katılmayan idareci sayısı</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763575">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Müdür Yardımcısı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2022 Yılı katılmayan idareci sayısı</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765175">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 </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a:solidFill>
                            <a:srgbClr val="000000"/>
                          </a:solidFill>
                          <a:latin typeface="Calibri"/>
                          <a:ea typeface="Calibri"/>
                          <a:cs typeface="Calibri"/>
                          <a:sym typeface="Calibri"/>
                        </a:rPr>
                        <a:t>2023 Yılı katılmayan idareci sayısı</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a:ln>
                            <a:noFill/>
                          </a:ln>
                          <a:solidFill>
                            <a:srgbClr val="000000"/>
                          </a:solidFill>
                          <a:effectLst/>
                          <a:uLnTx/>
                          <a:uFillTx/>
                          <a:latin typeface="Calibri"/>
                          <a:ea typeface="Calibri"/>
                          <a:cs typeface="Calibri"/>
                          <a:sym typeface="Calibri"/>
                        </a:rPr>
                        <a:t>-</a:t>
                      </a:r>
                      <a:endParaRPr/>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libri"/>
                        <a:buNone/>
                      </a:pPr>
                      <a:r>
                        <a:rPr kumimoji="0" lang="tr-TR" sz="10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dirty="0"/>
                    </a:p>
                  </a:txBody>
                  <a:tcPr marL="41350" marR="413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grpSp>
        <p:nvGrpSpPr>
          <p:cNvPr id="896" name="Google Shape;896;p33"/>
          <p:cNvGrpSpPr/>
          <p:nvPr/>
        </p:nvGrpSpPr>
        <p:grpSpPr>
          <a:xfrm>
            <a:off x="509587" y="352425"/>
            <a:ext cx="6638925" cy="376237"/>
            <a:chOff x="542115" y="3383314"/>
            <a:chExt cx="5975601" cy="285751"/>
          </a:xfrm>
        </p:grpSpPr>
        <p:sp>
          <p:nvSpPr>
            <p:cNvPr id="897" name="Google Shape;897;p33"/>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İnsan Kaynakları</a:t>
              </a:r>
              <a:endParaRPr/>
            </a:p>
          </p:txBody>
        </p:sp>
        <p:sp>
          <p:nvSpPr>
            <p:cNvPr id="898" name="Google Shape;898;p33"/>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2.7.2.</a:t>
              </a:r>
              <a:endParaRPr/>
            </a:p>
          </p:txBody>
        </p:sp>
      </p:grpSp>
      <p:sp>
        <p:nvSpPr>
          <p:cNvPr id="899" name="Google Shape;899;p33"/>
          <p:cNvSpPr txBox="1"/>
          <p:nvPr/>
        </p:nvSpPr>
        <p:spPr>
          <a:xfrm>
            <a:off x="-174625" y="817562"/>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8. Kurumda Gerçekleşen Öğretmen Sirkülâsyonu</a:t>
            </a:r>
            <a:endParaRPr/>
          </a:p>
        </p:txBody>
      </p:sp>
      <p:sp>
        <p:nvSpPr>
          <p:cNvPr id="900" name="Google Shape;900;p33"/>
          <p:cNvSpPr txBox="1"/>
          <p:nvPr/>
        </p:nvSpPr>
        <p:spPr>
          <a:xfrm>
            <a:off x="509587" y="4270375"/>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9. Öğretmenlerin Katıldığı Hizmet İçi Eğitim Programları</a:t>
            </a:r>
            <a:endParaRPr/>
          </a:p>
        </p:txBody>
      </p:sp>
      <p:graphicFrame>
        <p:nvGraphicFramePr>
          <p:cNvPr id="902" name="Google Shape;902;p33"/>
          <p:cNvGraphicFramePr/>
          <p:nvPr>
            <p:extLst>
              <p:ext uri="{D42A27DB-BD31-4B8C-83A1-F6EECF244321}">
                <p14:modId xmlns:p14="http://schemas.microsoft.com/office/powerpoint/2010/main" val="1017453701"/>
              </p:ext>
            </p:extLst>
          </p:nvPr>
        </p:nvGraphicFramePr>
        <p:xfrm>
          <a:off x="509587" y="1114425"/>
          <a:ext cx="6846875" cy="2728900"/>
        </p:xfrm>
        <a:graphic>
          <a:graphicData uri="http://schemas.openxmlformats.org/drawingml/2006/table">
            <a:tbl>
              <a:tblPr>
                <a:noFill/>
                <a:tableStyleId>{85591258-8B19-4969-B31F-6914642E252F}</a:tableStyleId>
              </a:tblPr>
              <a:tblGrid>
                <a:gridCol w="977900">
                  <a:extLst>
                    <a:ext uri="{9D8B030D-6E8A-4147-A177-3AD203B41FA5}">
                      <a16:colId xmlns="" xmlns:a16="http://schemas.microsoft.com/office/drawing/2014/main" val="20000"/>
                    </a:ext>
                  </a:extLst>
                </a:gridCol>
                <a:gridCol w="977900">
                  <a:extLst>
                    <a:ext uri="{9D8B030D-6E8A-4147-A177-3AD203B41FA5}">
                      <a16:colId xmlns="" xmlns:a16="http://schemas.microsoft.com/office/drawing/2014/main" val="20001"/>
                    </a:ext>
                  </a:extLst>
                </a:gridCol>
                <a:gridCol w="977900">
                  <a:extLst>
                    <a:ext uri="{9D8B030D-6E8A-4147-A177-3AD203B41FA5}">
                      <a16:colId xmlns="" xmlns:a16="http://schemas.microsoft.com/office/drawing/2014/main" val="20002"/>
                    </a:ext>
                  </a:extLst>
                </a:gridCol>
                <a:gridCol w="979475">
                  <a:extLst>
                    <a:ext uri="{9D8B030D-6E8A-4147-A177-3AD203B41FA5}">
                      <a16:colId xmlns="" xmlns:a16="http://schemas.microsoft.com/office/drawing/2014/main" val="20003"/>
                    </a:ext>
                  </a:extLst>
                </a:gridCol>
                <a:gridCol w="977900">
                  <a:extLst>
                    <a:ext uri="{9D8B030D-6E8A-4147-A177-3AD203B41FA5}">
                      <a16:colId xmlns="" xmlns:a16="http://schemas.microsoft.com/office/drawing/2014/main" val="20004"/>
                    </a:ext>
                  </a:extLst>
                </a:gridCol>
                <a:gridCol w="977900">
                  <a:extLst>
                    <a:ext uri="{9D8B030D-6E8A-4147-A177-3AD203B41FA5}">
                      <a16:colId xmlns="" xmlns:a16="http://schemas.microsoft.com/office/drawing/2014/main" val="20005"/>
                    </a:ext>
                  </a:extLst>
                </a:gridCol>
                <a:gridCol w="977900">
                  <a:extLst>
                    <a:ext uri="{9D8B030D-6E8A-4147-A177-3AD203B41FA5}">
                      <a16:colId xmlns="" xmlns:a16="http://schemas.microsoft.com/office/drawing/2014/main" val="20006"/>
                    </a:ext>
                  </a:extLst>
                </a:gridCol>
              </a:tblGrid>
              <a:tr h="1363650">
                <a:tc rowSpan="2">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gridSpan="3">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Yıl İçerisinde Kurumdan Ayrılan Öğretmen Sayısı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tc gridSpan="3">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Yıl İçerisinde Kurumda Göreve Başlayan Öğretmen Sayısı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682625">
                <a:tc v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2022</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2023</a:t>
                      </a:r>
                      <a:endParaRPr/>
                    </a:p>
                  </a:txBody>
                  <a:tcPr marL="2571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2021</a:t>
                      </a:r>
                      <a:endParaRPr/>
                    </a:p>
                  </a:txBody>
                  <a:tcPr marL="171425"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2022</a:t>
                      </a:r>
                      <a:endParaRPr/>
                    </a:p>
                  </a:txBody>
                  <a:tcPr marL="171425"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68262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TOPLAM</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graphicFrame>
        <p:nvGraphicFramePr>
          <p:cNvPr id="903" name="Google Shape;903;p33"/>
          <p:cNvGraphicFramePr/>
          <p:nvPr>
            <p:extLst>
              <p:ext uri="{D42A27DB-BD31-4B8C-83A1-F6EECF244321}">
                <p14:modId xmlns:p14="http://schemas.microsoft.com/office/powerpoint/2010/main" val="4078941687"/>
              </p:ext>
            </p:extLst>
          </p:nvPr>
        </p:nvGraphicFramePr>
        <p:xfrm>
          <a:off x="717550" y="4718050"/>
          <a:ext cx="6638900" cy="4703650"/>
        </p:xfrm>
        <a:graphic>
          <a:graphicData uri="http://schemas.openxmlformats.org/drawingml/2006/table">
            <a:tbl>
              <a:tblPr>
                <a:noFill/>
                <a:tableStyleId>{85591258-8B19-4969-B31F-6914642E252F}</a:tableStyleId>
              </a:tblPr>
              <a:tblGrid>
                <a:gridCol w="1974850">
                  <a:extLst>
                    <a:ext uri="{9D8B030D-6E8A-4147-A177-3AD203B41FA5}">
                      <a16:colId xmlns="" xmlns:a16="http://schemas.microsoft.com/office/drawing/2014/main" val="20000"/>
                    </a:ext>
                  </a:extLst>
                </a:gridCol>
                <a:gridCol w="1976425">
                  <a:extLst>
                    <a:ext uri="{9D8B030D-6E8A-4147-A177-3AD203B41FA5}">
                      <a16:colId xmlns="" xmlns:a16="http://schemas.microsoft.com/office/drawing/2014/main" val="20001"/>
                    </a:ext>
                  </a:extLst>
                </a:gridCol>
                <a:gridCol w="1365250">
                  <a:extLst>
                    <a:ext uri="{9D8B030D-6E8A-4147-A177-3AD203B41FA5}">
                      <a16:colId xmlns="" xmlns:a16="http://schemas.microsoft.com/office/drawing/2014/main" val="20002"/>
                    </a:ext>
                  </a:extLst>
                </a:gridCol>
                <a:gridCol w="1322375">
                  <a:extLst>
                    <a:ext uri="{9D8B030D-6E8A-4147-A177-3AD203B41FA5}">
                      <a16:colId xmlns="" xmlns:a16="http://schemas.microsoft.com/office/drawing/2014/main" val="20003"/>
                    </a:ext>
                  </a:extLst>
                </a:gridCol>
              </a:tblGrid>
              <a:tr h="465125">
                <a:tc gridSpan="4">
                  <a:txBody>
                    <a:bodyPr/>
                    <a:lstStyle/>
                    <a:p>
                      <a:pPr marL="0" marR="0" lvl="0" indent="0" algn="ctr" rtl="0">
                        <a:lnSpc>
                          <a:spcPct val="100000"/>
                        </a:lnSpc>
                        <a:spcBef>
                          <a:spcPts val="0"/>
                        </a:spcBef>
                        <a:spcAft>
                          <a:spcPts val="0"/>
                        </a:spcAft>
                        <a:buClr>
                          <a:srgbClr val="000000"/>
                        </a:buClr>
                        <a:buSzPts val="1200"/>
                        <a:buFont typeface="Cambria"/>
                        <a:buNone/>
                      </a:pPr>
                      <a:r>
                        <a:rPr lang="en-US" sz="1200" b="1" i="0" u="none" dirty="0" err="1">
                          <a:solidFill>
                            <a:srgbClr val="000000"/>
                          </a:solidFill>
                          <a:latin typeface="Cambria"/>
                          <a:ea typeface="Cambria"/>
                          <a:cs typeface="Cambria"/>
                          <a:sym typeface="Cambria"/>
                        </a:rPr>
                        <a:t>Konulara</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göre</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katılım</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sağlanan</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hizmetiçi</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eğitim</a:t>
                      </a:r>
                      <a:r>
                        <a:rPr lang="en-US" sz="1200" b="1" i="0" u="none" dirty="0">
                          <a:solidFill>
                            <a:srgbClr val="000000"/>
                          </a:solidFill>
                          <a:latin typeface="Cambria"/>
                          <a:ea typeface="Cambria"/>
                          <a:cs typeface="Cambria"/>
                          <a:sym typeface="Cambria"/>
                        </a:rPr>
                        <a:t> </a:t>
                      </a:r>
                      <a:r>
                        <a:rPr lang="en-US" sz="1200" b="1" i="0" u="none" dirty="0" err="1">
                          <a:solidFill>
                            <a:srgbClr val="000000"/>
                          </a:solidFill>
                          <a:latin typeface="Cambria"/>
                          <a:ea typeface="Cambria"/>
                          <a:cs typeface="Cambria"/>
                          <a:sym typeface="Cambria"/>
                        </a:rPr>
                        <a:t>sayısı</a:t>
                      </a:r>
                      <a:endParaRPr dirty="0"/>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265100">
                <a:tc rowSpan="2">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Görevi</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rowSpan="2">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Yıllar</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Kişisel Gelişim</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Mesleki Gelişim</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1"/>
                  </a:ext>
                </a:extLst>
              </a:tr>
              <a:tr h="265100">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Kadın </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Erkek</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2"/>
                  </a:ext>
                </a:extLst>
              </a:tr>
              <a:tr h="263525">
                <a:tc rowSpan="4">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Öğretmen</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2020 yılına kadar</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4</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1</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2651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2021 Yılı</a:t>
                      </a:r>
                      <a:endParaRPr/>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4</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1</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26352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2022 Yılı</a:t>
                      </a:r>
                      <a:endParaRPr/>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4</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1</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2651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2023 Yılı</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4</a:t>
                      </a:r>
                      <a:endParaRPr dirty="0"/>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smtClean="0">
                          <a:solidFill>
                            <a:srgbClr val="000000"/>
                          </a:solidFill>
                          <a:latin typeface="Cambria"/>
                          <a:ea typeface="Cambria"/>
                          <a:cs typeface="Cambria"/>
                          <a:sym typeface="Cambria"/>
                        </a:rPr>
                        <a:t>1</a:t>
                      </a:r>
                      <a:endParaRPr dirty="0"/>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276225">
                <a:tc gridSpan="4">
                  <a:txBody>
                    <a:bodyPr/>
                    <a:lstStyle/>
                    <a:p>
                      <a:pPr marL="0" marR="0" lvl="0" indent="0" algn="ctr" rtl="0">
                        <a:lnSpc>
                          <a:spcPct val="100000"/>
                        </a:lnSpc>
                        <a:spcBef>
                          <a:spcPts val="0"/>
                        </a:spcBef>
                        <a:spcAft>
                          <a:spcPts val="0"/>
                        </a:spcAft>
                        <a:buClr>
                          <a:srgbClr val="000000"/>
                        </a:buClr>
                        <a:buSzPts val="1200"/>
                        <a:buFont typeface="Cambria"/>
                        <a:buNone/>
                      </a:pPr>
                      <a:r>
                        <a:rPr lang="en-US" sz="1200" b="1" i="0" u="none">
                          <a:solidFill>
                            <a:srgbClr val="000000"/>
                          </a:solidFill>
                          <a:latin typeface="Cambria"/>
                          <a:ea typeface="Cambria"/>
                          <a:cs typeface="Cambria"/>
                          <a:sym typeface="Cambria"/>
                        </a:rPr>
                        <a:t>Hizmetiçi Eğitime katılmayan Öğretmen Sayısı</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265100">
                <a:tc rowSpan="2">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Görevi</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rowSpan="2">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Yıl</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Kişisel Gelişim</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Mesleki Gelişim</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8"/>
                  </a:ext>
                </a:extLst>
              </a:tr>
              <a:tr h="263525">
                <a:tc vMerge="1">
                  <a:txBody>
                    <a:bodyPr/>
                    <a:lstStyle/>
                    <a:p>
                      <a:endParaRPr lang="tr-TR"/>
                    </a:p>
                  </a:txBody>
                  <a:tcPr/>
                </a:tc>
                <a:tc v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Kadın </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Erkek</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9"/>
                  </a:ext>
                </a:extLst>
              </a:tr>
              <a:tr h="515925">
                <a:tc rowSpan="4">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Öğretmen</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2020 yılına kadar katılmayan öğretmen sayısı</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tr-TR" sz="1100" b="0" i="0" u="none" dirty="0">
                          <a:solidFill>
                            <a:srgbClr val="000000"/>
                          </a:solidFill>
                          <a:latin typeface="Cambria"/>
                          <a:ea typeface="Cambria"/>
                          <a:cs typeface="Cambria"/>
                          <a:sym typeface="Cambria"/>
                        </a:rPr>
                        <a:t>--</a:t>
                      </a:r>
                      <a:r>
                        <a:rPr lang="en-US" sz="1100" b="0" i="0" u="none" dirty="0">
                          <a:solidFill>
                            <a:srgbClr val="000000"/>
                          </a:solidFill>
                          <a:latin typeface="Cambria"/>
                          <a:ea typeface="Cambria"/>
                          <a:cs typeface="Cambria"/>
                          <a:sym typeface="Cambria"/>
                        </a:rPr>
                        <a:t> </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tr-TR" sz="1100" b="0" i="0" u="none" dirty="0">
                          <a:solidFill>
                            <a:srgbClr val="000000"/>
                          </a:solidFill>
                          <a:latin typeface="Cambria"/>
                          <a:ea typeface="Cambria"/>
                          <a:cs typeface="Cambria"/>
                          <a:sym typeface="Cambria"/>
                        </a:rPr>
                        <a:t>--</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4445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2021 </a:t>
                      </a:r>
                      <a:r>
                        <a:rPr lang="en-US" sz="1100" b="0" i="0" u="none" dirty="0" err="1">
                          <a:solidFill>
                            <a:srgbClr val="000000"/>
                          </a:solidFill>
                          <a:latin typeface="Cambria"/>
                          <a:ea typeface="Cambria"/>
                          <a:cs typeface="Cambria"/>
                          <a:sym typeface="Cambria"/>
                        </a:rPr>
                        <a:t>Yılı</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katılmayan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öğretmen</a:t>
                      </a:r>
                      <a:r>
                        <a:rPr lang="en-US" sz="1100" b="0" i="0" u="none" dirty="0">
                          <a:solidFill>
                            <a:srgbClr val="000000"/>
                          </a:solidFill>
                          <a:latin typeface="Cambria"/>
                          <a:ea typeface="Cambria"/>
                          <a:cs typeface="Cambria"/>
                          <a:sym typeface="Cambria"/>
                        </a:rPr>
                        <a:t> </a:t>
                      </a:r>
                      <a:r>
                        <a:rPr lang="en-US" sz="1100" b="0" i="0" u="none" dirty="0" err="1">
                          <a:solidFill>
                            <a:srgbClr val="000000"/>
                          </a:solidFill>
                          <a:latin typeface="Cambria"/>
                          <a:ea typeface="Cambria"/>
                          <a:cs typeface="Cambria"/>
                          <a:sym typeface="Cambria"/>
                        </a:rPr>
                        <a:t>sayısı</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tr-TR" sz="1100" b="0" i="0" u="none" dirty="0">
                          <a:solidFill>
                            <a:srgbClr val="000000"/>
                          </a:solidFill>
                          <a:latin typeface="Cambria"/>
                          <a:ea typeface="Cambria"/>
                          <a:cs typeface="Cambria"/>
                          <a:sym typeface="Cambria"/>
                        </a:rPr>
                        <a:t>--</a:t>
                      </a:r>
                      <a:r>
                        <a:rPr lang="en-US" sz="1100" b="0" i="0" u="none" dirty="0">
                          <a:solidFill>
                            <a:srgbClr val="000000"/>
                          </a:solidFill>
                          <a:latin typeface="Cambria"/>
                          <a:ea typeface="Cambria"/>
                          <a:cs typeface="Cambria"/>
                          <a:sym typeface="Cambria"/>
                        </a:rPr>
                        <a:t> </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tr-TR" sz="1100" b="0" i="0" u="none" dirty="0">
                          <a:solidFill>
                            <a:srgbClr val="000000"/>
                          </a:solidFill>
                          <a:latin typeface="Cambria"/>
                          <a:ea typeface="Cambria"/>
                          <a:cs typeface="Cambria"/>
                          <a:sym typeface="Cambria"/>
                        </a:rPr>
                        <a:t>--</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4429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2022 Yılı katılmayan öğretmen sayısı</a:t>
                      </a:r>
                      <a:endParaRPr/>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a:solidFill>
                            <a:srgbClr val="000000"/>
                          </a:solidFill>
                          <a:latin typeface="Cambria"/>
                          <a:ea typeface="Cambria"/>
                          <a:cs typeface="Cambria"/>
                          <a:sym typeface="Cambria"/>
                        </a:rPr>
                        <a:t>--</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tr-TR" sz="1100" b="0" i="0" u="none" dirty="0">
                          <a:solidFill>
                            <a:srgbClr val="000000"/>
                          </a:solidFill>
                          <a:latin typeface="Cambria"/>
                          <a:ea typeface="Cambria"/>
                          <a:cs typeface="Cambria"/>
                          <a:sym typeface="Cambria"/>
                        </a:rPr>
                        <a:t>--</a:t>
                      </a:r>
                      <a:endParaRPr dirty="0"/>
                    </a:p>
                  </a:txBody>
                  <a:tcPr marL="44450" marR="4445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4429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Cambria"/>
                        <a:buNone/>
                      </a:pPr>
                      <a:r>
                        <a:rPr lang="en-US" sz="1100" b="0" i="0" u="none">
                          <a:solidFill>
                            <a:srgbClr val="000000"/>
                          </a:solidFill>
                          <a:latin typeface="Cambria"/>
                          <a:ea typeface="Cambria"/>
                          <a:cs typeface="Cambria"/>
                          <a:sym typeface="Cambria"/>
                        </a:rPr>
                        <a:t>2023 Yılı katılmayan öğretmen sayısı</a:t>
                      </a:r>
                      <a:endParaRPr/>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a:solidFill>
                            <a:srgbClr val="000000"/>
                          </a:solidFill>
                          <a:latin typeface="Cambria"/>
                          <a:ea typeface="Cambria"/>
                          <a:cs typeface="Cambria"/>
                          <a:sym typeface="Cambria"/>
                        </a:rPr>
                        <a:t>--</a:t>
                      </a:r>
                      <a:endParaRPr dirty="0"/>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Cambria"/>
                        <a:buNone/>
                      </a:pPr>
                      <a:r>
                        <a:rPr lang="en-US" sz="1100" b="0" i="0" u="none" dirty="0">
                          <a:solidFill>
                            <a:srgbClr val="000000"/>
                          </a:solidFill>
                          <a:latin typeface="Cambria"/>
                          <a:ea typeface="Cambria"/>
                          <a:cs typeface="Cambria"/>
                          <a:sym typeface="Cambria"/>
                        </a:rPr>
                        <a:t> </a:t>
                      </a:r>
                      <a:r>
                        <a:rPr lang="tr-TR" sz="1100" b="0" i="0" u="none" dirty="0">
                          <a:solidFill>
                            <a:srgbClr val="000000"/>
                          </a:solidFill>
                          <a:latin typeface="Cambria"/>
                          <a:ea typeface="Cambria"/>
                          <a:cs typeface="Cambria"/>
                          <a:sym typeface="Cambria"/>
                        </a:rPr>
                        <a:t>--</a:t>
                      </a:r>
                      <a:endParaRPr dirty="0"/>
                    </a:p>
                  </a:txBody>
                  <a:tcPr marL="44450" marR="44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grpSp>
        <p:nvGrpSpPr>
          <p:cNvPr id="908" name="Google Shape;908;p34"/>
          <p:cNvGrpSpPr/>
          <p:nvPr/>
        </p:nvGrpSpPr>
        <p:grpSpPr>
          <a:xfrm>
            <a:off x="509587" y="352425"/>
            <a:ext cx="6638925" cy="376237"/>
            <a:chOff x="542115" y="3383314"/>
            <a:chExt cx="5975601" cy="285751"/>
          </a:xfrm>
        </p:grpSpPr>
        <p:sp>
          <p:nvSpPr>
            <p:cNvPr id="909" name="Google Shape;909;p34"/>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İnsan Kaynakları</a:t>
              </a:r>
              <a:endParaRPr/>
            </a:p>
          </p:txBody>
        </p:sp>
        <p:sp>
          <p:nvSpPr>
            <p:cNvPr id="910" name="Google Shape;910;p34"/>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2.7.2.</a:t>
              </a:r>
              <a:endParaRPr/>
            </a:p>
          </p:txBody>
        </p:sp>
      </p:grpSp>
      <p:sp>
        <p:nvSpPr>
          <p:cNvPr id="911" name="Google Shape;911;p34"/>
          <p:cNvSpPr txBox="1"/>
          <p:nvPr/>
        </p:nvSpPr>
        <p:spPr>
          <a:xfrm>
            <a:off x="0" y="1057275"/>
            <a:ext cx="6248400" cy="247650"/>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10. Kurumdaki Mevcut Hizmetli/ Memur Sayısı</a:t>
            </a:r>
            <a:endParaRPr/>
          </a:p>
        </p:txBody>
      </p:sp>
      <p:graphicFrame>
        <p:nvGraphicFramePr>
          <p:cNvPr id="912" name="Google Shape;912;p34"/>
          <p:cNvGraphicFramePr/>
          <p:nvPr>
            <p:extLst>
              <p:ext uri="{D42A27DB-BD31-4B8C-83A1-F6EECF244321}">
                <p14:modId xmlns:p14="http://schemas.microsoft.com/office/powerpoint/2010/main" val="1015371981"/>
              </p:ext>
            </p:extLst>
          </p:nvPr>
        </p:nvGraphicFramePr>
        <p:xfrm>
          <a:off x="611187" y="1470025"/>
          <a:ext cx="6537300" cy="2771675"/>
        </p:xfrm>
        <a:graphic>
          <a:graphicData uri="http://schemas.openxmlformats.org/drawingml/2006/table">
            <a:tbl>
              <a:tblPr>
                <a:noFill/>
                <a:tableStyleId>{85591258-8B19-4969-B31F-6914642E252F}</a:tableStyleId>
              </a:tblPr>
              <a:tblGrid>
                <a:gridCol w="1409700">
                  <a:extLst>
                    <a:ext uri="{9D8B030D-6E8A-4147-A177-3AD203B41FA5}">
                      <a16:colId xmlns="" xmlns:a16="http://schemas.microsoft.com/office/drawing/2014/main" val="20000"/>
                    </a:ext>
                  </a:extLst>
                </a:gridCol>
                <a:gridCol w="1409700">
                  <a:extLst>
                    <a:ext uri="{9D8B030D-6E8A-4147-A177-3AD203B41FA5}">
                      <a16:colId xmlns="" xmlns:a16="http://schemas.microsoft.com/office/drawing/2014/main" val="20001"/>
                    </a:ext>
                  </a:extLst>
                </a:gridCol>
                <a:gridCol w="742950">
                  <a:extLst>
                    <a:ext uri="{9D8B030D-6E8A-4147-A177-3AD203B41FA5}">
                      <a16:colId xmlns="" xmlns:a16="http://schemas.microsoft.com/office/drawing/2014/main" val="20002"/>
                    </a:ext>
                  </a:extLst>
                </a:gridCol>
                <a:gridCol w="744525">
                  <a:extLst>
                    <a:ext uri="{9D8B030D-6E8A-4147-A177-3AD203B41FA5}">
                      <a16:colId xmlns="" xmlns:a16="http://schemas.microsoft.com/office/drawing/2014/main" val="20003"/>
                    </a:ext>
                  </a:extLst>
                </a:gridCol>
                <a:gridCol w="742950">
                  <a:extLst>
                    <a:ext uri="{9D8B030D-6E8A-4147-A177-3AD203B41FA5}">
                      <a16:colId xmlns="" xmlns:a16="http://schemas.microsoft.com/office/drawing/2014/main" val="20004"/>
                    </a:ext>
                  </a:extLst>
                </a:gridCol>
                <a:gridCol w="744525">
                  <a:extLst>
                    <a:ext uri="{9D8B030D-6E8A-4147-A177-3AD203B41FA5}">
                      <a16:colId xmlns="" xmlns:a16="http://schemas.microsoft.com/office/drawing/2014/main" val="20005"/>
                    </a:ext>
                  </a:extLst>
                </a:gridCol>
                <a:gridCol w="742950">
                  <a:extLst>
                    <a:ext uri="{9D8B030D-6E8A-4147-A177-3AD203B41FA5}">
                      <a16:colId xmlns="" xmlns:a16="http://schemas.microsoft.com/office/drawing/2014/main" val="20006"/>
                    </a:ext>
                  </a:extLst>
                </a:gridCol>
              </a:tblGrid>
              <a:tr h="360350">
                <a:tc rowSpan="2">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300"/>
                        <a:buFont typeface="Cambria"/>
                        <a:buNone/>
                      </a:pPr>
                      <a:r>
                        <a:rPr lang="en-US" sz="1300" b="1" i="0" u="none">
                          <a:solidFill>
                            <a:srgbClr val="000000"/>
                          </a:solidFill>
                          <a:latin typeface="Cambria"/>
                          <a:ea typeface="Cambria"/>
                          <a:cs typeface="Cambria"/>
                          <a:sym typeface="Cambria"/>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E2EFD9"/>
                    </a:solidFill>
                  </a:tcPr>
                </a:tc>
                <a:tc>
                  <a:txBody>
                    <a:bodyPr/>
                    <a:lstStyle/>
                    <a:p>
                      <a:pPr marL="0" marR="0" lvl="0" indent="0" algn="l" rtl="0">
                        <a:lnSpc>
                          <a:spcPct val="100000"/>
                        </a:lnSpc>
                        <a:spcBef>
                          <a:spcPts val="0"/>
                        </a:spcBef>
                        <a:spcAft>
                          <a:spcPts val="0"/>
                        </a:spcAft>
                        <a:buClr>
                          <a:srgbClr val="000000"/>
                        </a:buClr>
                        <a:buSzPts val="1300"/>
                        <a:buFont typeface="Cambria"/>
                        <a:buNone/>
                      </a:pPr>
                      <a:r>
                        <a:rPr lang="en-US" sz="1300" b="1" i="0" u="none">
                          <a:solidFill>
                            <a:srgbClr val="000000"/>
                          </a:solidFill>
                          <a:latin typeface="Cambria"/>
                          <a:ea typeface="Cambria"/>
                          <a:cs typeface="Cambria"/>
                          <a:sym typeface="Cambria"/>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E2EFD9"/>
                    </a:solidFill>
                  </a:tcPr>
                </a:tc>
                <a:tc>
                  <a:txBody>
                    <a:bodyPr/>
                    <a:lstStyle/>
                    <a:p>
                      <a:pPr marL="0" marR="0" lvl="0" indent="0" algn="l" rtl="0">
                        <a:lnSpc>
                          <a:spcPct val="100000"/>
                        </a:lnSpc>
                        <a:spcBef>
                          <a:spcPts val="0"/>
                        </a:spcBef>
                        <a:spcAft>
                          <a:spcPts val="0"/>
                        </a:spcAft>
                        <a:buClr>
                          <a:srgbClr val="000000"/>
                        </a:buClr>
                        <a:buSzPts val="1300"/>
                        <a:buFont typeface="Cambria"/>
                        <a:buNone/>
                      </a:pPr>
                      <a:r>
                        <a:rPr lang="en-US" sz="1300" b="1" i="0" u="none">
                          <a:solidFill>
                            <a:srgbClr val="000000"/>
                          </a:solidFill>
                          <a:latin typeface="Cambria"/>
                          <a:ea typeface="Cambria"/>
                          <a:cs typeface="Cambria"/>
                          <a:sym typeface="Cambria"/>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E2EFD9"/>
                    </a:solidFill>
                  </a:tcPr>
                </a:tc>
                <a:tc rowSpan="2">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Eğitim Durumu</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rowSpan="2">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Hizmet Yılı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300"/>
                        <a:buFont typeface="Cambria"/>
                        <a:buNone/>
                      </a:pPr>
                      <a:r>
                        <a:rPr lang="en-US" sz="1300" b="1" i="0" u="none">
                          <a:solidFill>
                            <a:srgbClr val="000000"/>
                          </a:solidFill>
                          <a:latin typeface="Cambria"/>
                          <a:ea typeface="Cambria"/>
                          <a:cs typeface="Cambria"/>
                          <a:sym typeface="Cambria"/>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E2EFD9"/>
                    </a:solidFill>
                  </a:tcPr>
                </a:tc>
                <a:extLst>
                  <a:ext uri="{0D108BD9-81ED-4DB2-BD59-A6C34878D82A}">
                    <a16:rowId xmlns="" xmlns:a16="http://schemas.microsoft.com/office/drawing/2014/main" val="10000"/>
                  </a:ext>
                </a:extLst>
              </a:tr>
              <a:tr h="3444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Görevi</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Erkek</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Kadın</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Toplam</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1"/>
                  </a:ext>
                </a:extLst>
              </a:tr>
              <a:tr h="344475">
                <a:tc>
                  <a:txBody>
                    <a:bodyPr/>
                    <a:lstStyle/>
                    <a:p>
                      <a:pPr marL="0" marR="0" lvl="0" indent="0" algn="ctr"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Memur</a:t>
                      </a:r>
                      <a:endParaRPr/>
                    </a:p>
                  </a:txBody>
                  <a:tcPr marL="85725"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344475">
                <a:tc>
                  <a:txBody>
                    <a:bodyPr/>
                    <a:lstStyle/>
                    <a:p>
                      <a:pPr marL="0" marR="0" lvl="0" indent="0" algn="ctr"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2</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Hizmetli</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Lise</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8 </a:t>
                      </a:r>
                      <a:r>
                        <a:rPr lang="tr-TR" sz="900" b="0" i="0" u="none" dirty="0">
                          <a:solidFill>
                            <a:srgbClr val="000000"/>
                          </a:solidFill>
                          <a:latin typeface="Times New Roman"/>
                          <a:ea typeface="Times New Roman"/>
                          <a:cs typeface="Times New Roman"/>
                          <a:sym typeface="Times New Roman"/>
                        </a:rPr>
                        <a:t>yıl</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344475">
                <a:tc>
                  <a:txBody>
                    <a:bodyPr/>
                    <a:lstStyle/>
                    <a:p>
                      <a:pPr marL="0" marR="0" lvl="0" indent="0" algn="ctr"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tr-TR" sz="1000" b="0" i="0" u="none" dirty="0">
                          <a:solidFill>
                            <a:srgbClr val="000000"/>
                          </a:solidFill>
                          <a:latin typeface="Cambria"/>
                          <a:ea typeface="Cambria"/>
                          <a:sym typeface="Cambria"/>
                        </a:rPr>
                        <a:t>İşkur - TYP</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0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 1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Lise</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 1 yıl</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344475">
                <a:tc>
                  <a:txBody>
                    <a:bodyPr/>
                    <a:lstStyle/>
                    <a:p>
                      <a:pPr marL="0" marR="0" lvl="0" indent="0" algn="ctr"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4</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tr-TR" sz="1000" b="0" i="0" u="none" dirty="0">
                          <a:solidFill>
                            <a:srgbClr val="000000"/>
                          </a:solidFill>
                          <a:latin typeface="Cambria"/>
                          <a:ea typeface="Cambria"/>
                          <a:sym typeface="Cambria"/>
                        </a:rPr>
                        <a:t> </a:t>
                      </a:r>
                      <a:r>
                        <a:rPr lang="tr-TR" sz="1000" b="0" i="0" u="none" dirty="0" err="1">
                          <a:solidFill>
                            <a:srgbClr val="000000"/>
                          </a:solidFill>
                          <a:latin typeface="Cambria"/>
                          <a:ea typeface="Cambria"/>
                          <a:sym typeface="Cambria"/>
                        </a:rPr>
                        <a:t>Pikdes</a:t>
                      </a:r>
                      <a:r>
                        <a:rPr lang="tr-TR" sz="1000" b="0" i="0" u="none" dirty="0">
                          <a:solidFill>
                            <a:srgbClr val="000000"/>
                          </a:solidFill>
                          <a:latin typeface="Cambria"/>
                          <a:ea typeface="Cambria"/>
                          <a:sym typeface="Cambria"/>
                        </a:rPr>
                        <a:t> – Güvenlik Görevlisi</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344475">
                <a:tc>
                  <a:txBody>
                    <a:bodyPr/>
                    <a:lstStyle/>
                    <a:p>
                      <a:pPr marL="0" marR="0" lvl="0" indent="0" algn="ctr" rtl="0">
                        <a:lnSpc>
                          <a:spcPct val="100000"/>
                        </a:lnSpc>
                        <a:spcBef>
                          <a:spcPts val="0"/>
                        </a:spcBef>
                        <a:spcAft>
                          <a:spcPts val="0"/>
                        </a:spcAft>
                        <a:buClr>
                          <a:srgbClr val="000000"/>
                        </a:buClr>
                        <a:buSzPts val="1000"/>
                        <a:buFont typeface="Cambria"/>
                        <a:buNone/>
                      </a:pPr>
                      <a:r>
                        <a:rPr lang="en-US" sz="1000" b="0" i="0" u="none" dirty="0">
                          <a:solidFill>
                            <a:srgbClr val="000000"/>
                          </a:solidFill>
                          <a:latin typeface="Cambria"/>
                          <a:ea typeface="Cambria"/>
                          <a:cs typeface="Cambria"/>
                          <a:sym typeface="Cambria"/>
                        </a:rPr>
                        <a:t>5</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344475">
                <a:tc>
                  <a:txBody>
                    <a:bodyPr/>
                    <a:lstStyle/>
                    <a:p>
                      <a:pPr marL="0" marR="0" lvl="0" indent="0" algn="ctr" rtl="0">
                        <a:lnSpc>
                          <a:spcPct val="100000"/>
                        </a:lnSpc>
                        <a:spcBef>
                          <a:spcPts val="0"/>
                        </a:spcBef>
                        <a:spcAft>
                          <a:spcPts val="0"/>
                        </a:spcAft>
                        <a:buClr>
                          <a:srgbClr val="000000"/>
                        </a:buClr>
                        <a:buSzPts val="1000"/>
                        <a:buFont typeface="Cambria"/>
                        <a:buNone/>
                      </a:pPr>
                      <a:r>
                        <a:rPr lang="en-US" sz="1000" b="0" i="0" u="none" dirty="0">
                          <a:solidFill>
                            <a:srgbClr val="000000"/>
                          </a:solidFill>
                          <a:latin typeface="Cambria"/>
                          <a:ea typeface="Cambria"/>
                          <a:cs typeface="Cambria"/>
                          <a:sym typeface="Cambria"/>
                        </a:rPr>
                        <a:t>6</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bl>
          </a:graphicData>
        </a:graphic>
      </p:graphicFrame>
      <p:pic>
        <p:nvPicPr>
          <p:cNvPr id="914" name="Google Shape;914;p34"/>
          <p:cNvPicPr preferRelativeResize="0"/>
          <p:nvPr/>
        </p:nvPicPr>
        <p:blipFill rotWithShape="1">
          <a:blip r:embed="rId3">
            <a:alphaModFix/>
          </a:blip>
          <a:srcRect/>
          <a:stretch/>
        </p:blipFill>
        <p:spPr>
          <a:xfrm>
            <a:off x="603250" y="5718175"/>
            <a:ext cx="6559550" cy="2797175"/>
          </a:xfrm>
          <a:prstGeom prst="rect">
            <a:avLst/>
          </a:prstGeom>
          <a:noFill/>
          <a:ln>
            <a:noFill/>
          </a:ln>
        </p:spPr>
      </p:pic>
      <p:sp>
        <p:nvSpPr>
          <p:cNvPr id="915" name="Google Shape;915;p34"/>
          <p:cNvSpPr txBox="1"/>
          <p:nvPr/>
        </p:nvSpPr>
        <p:spPr>
          <a:xfrm>
            <a:off x="509587" y="5221287"/>
            <a:ext cx="6248400" cy="247650"/>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11. Okul/kurum Rehberlik Hizmetleri</a:t>
            </a:r>
            <a:endParaRPr/>
          </a:p>
        </p:txBody>
      </p:sp>
      <p:sp>
        <p:nvSpPr>
          <p:cNvPr id="2" name="Metin kutusu 1">
            <a:extLst>
              <a:ext uri="{FF2B5EF4-FFF2-40B4-BE49-F238E27FC236}">
                <a16:creationId xmlns="" xmlns:a16="http://schemas.microsoft.com/office/drawing/2014/main" id="{1D93A9B0-FC70-B812-9C89-DC8EFBB150EE}"/>
              </a:ext>
            </a:extLst>
          </p:cNvPr>
          <p:cNvSpPr txBox="1"/>
          <p:nvPr/>
        </p:nvSpPr>
        <p:spPr>
          <a:xfrm>
            <a:off x="831850" y="8158062"/>
            <a:ext cx="469900" cy="307777"/>
          </a:xfrm>
          <a:prstGeom prst="rect">
            <a:avLst/>
          </a:prstGeom>
          <a:noFill/>
        </p:spPr>
        <p:txBody>
          <a:bodyPr wrap="square" rtlCol="0">
            <a:spAutoFit/>
          </a:bodyPr>
          <a:lstStyle/>
          <a:p>
            <a:r>
              <a:rPr lang="tr-TR" dirty="0"/>
              <a:t>0</a:t>
            </a:r>
          </a:p>
        </p:txBody>
      </p:sp>
      <p:sp>
        <p:nvSpPr>
          <p:cNvPr id="3" name="Metin kutusu 2">
            <a:extLst>
              <a:ext uri="{FF2B5EF4-FFF2-40B4-BE49-F238E27FC236}">
                <a16:creationId xmlns="" xmlns:a16="http://schemas.microsoft.com/office/drawing/2014/main" id="{381702B2-C33F-6045-92B3-8CB77579754C}"/>
              </a:ext>
            </a:extLst>
          </p:cNvPr>
          <p:cNvSpPr txBox="1"/>
          <p:nvPr/>
        </p:nvSpPr>
        <p:spPr>
          <a:xfrm>
            <a:off x="1530350" y="8157862"/>
            <a:ext cx="469900" cy="307777"/>
          </a:xfrm>
          <a:prstGeom prst="rect">
            <a:avLst/>
          </a:prstGeom>
          <a:noFill/>
        </p:spPr>
        <p:txBody>
          <a:bodyPr wrap="square" rtlCol="0">
            <a:spAutoFit/>
          </a:bodyPr>
          <a:lstStyle/>
          <a:p>
            <a:r>
              <a:rPr lang="tr-TR" dirty="0"/>
              <a:t>0</a:t>
            </a:r>
          </a:p>
        </p:txBody>
      </p:sp>
      <p:sp>
        <p:nvSpPr>
          <p:cNvPr id="5" name="Metin kutusu 4">
            <a:extLst>
              <a:ext uri="{FF2B5EF4-FFF2-40B4-BE49-F238E27FC236}">
                <a16:creationId xmlns="" xmlns:a16="http://schemas.microsoft.com/office/drawing/2014/main" id="{BED3CFF9-AE80-E1D8-1221-27356C1E431C}"/>
              </a:ext>
            </a:extLst>
          </p:cNvPr>
          <p:cNvSpPr txBox="1"/>
          <p:nvPr/>
        </p:nvSpPr>
        <p:spPr>
          <a:xfrm>
            <a:off x="2146300" y="8157862"/>
            <a:ext cx="469900" cy="307777"/>
          </a:xfrm>
          <a:prstGeom prst="rect">
            <a:avLst/>
          </a:prstGeom>
          <a:noFill/>
        </p:spPr>
        <p:txBody>
          <a:bodyPr wrap="square" rtlCol="0">
            <a:spAutoFit/>
          </a:bodyPr>
          <a:lstStyle/>
          <a:p>
            <a:r>
              <a:rPr lang="tr-TR" dirty="0"/>
              <a:t>0</a:t>
            </a:r>
          </a:p>
        </p:txBody>
      </p:sp>
      <p:sp>
        <p:nvSpPr>
          <p:cNvPr id="6" name="Metin kutusu 5">
            <a:extLst>
              <a:ext uri="{FF2B5EF4-FFF2-40B4-BE49-F238E27FC236}">
                <a16:creationId xmlns="" xmlns:a16="http://schemas.microsoft.com/office/drawing/2014/main" id="{2431770C-4C9C-74BB-11F0-32AC93DF79D2}"/>
              </a:ext>
            </a:extLst>
          </p:cNvPr>
          <p:cNvSpPr txBox="1"/>
          <p:nvPr/>
        </p:nvSpPr>
        <p:spPr>
          <a:xfrm>
            <a:off x="2813050" y="8157861"/>
            <a:ext cx="469900" cy="307777"/>
          </a:xfrm>
          <a:prstGeom prst="rect">
            <a:avLst/>
          </a:prstGeom>
          <a:noFill/>
        </p:spPr>
        <p:txBody>
          <a:bodyPr wrap="square" rtlCol="0">
            <a:spAutoFit/>
          </a:bodyPr>
          <a:lstStyle/>
          <a:p>
            <a:r>
              <a:rPr lang="tr-TR" dirty="0"/>
              <a:t>0</a:t>
            </a:r>
          </a:p>
        </p:txBody>
      </p:sp>
      <p:sp>
        <p:nvSpPr>
          <p:cNvPr id="7" name="Metin kutusu 6">
            <a:extLst>
              <a:ext uri="{FF2B5EF4-FFF2-40B4-BE49-F238E27FC236}">
                <a16:creationId xmlns="" xmlns:a16="http://schemas.microsoft.com/office/drawing/2014/main" id="{AF99DDEB-2386-A6D1-4196-A839BBA7B3DC}"/>
              </a:ext>
            </a:extLst>
          </p:cNvPr>
          <p:cNvSpPr txBox="1"/>
          <p:nvPr/>
        </p:nvSpPr>
        <p:spPr>
          <a:xfrm>
            <a:off x="3422650" y="8157860"/>
            <a:ext cx="469900" cy="307777"/>
          </a:xfrm>
          <a:prstGeom prst="rect">
            <a:avLst/>
          </a:prstGeom>
          <a:noFill/>
        </p:spPr>
        <p:txBody>
          <a:bodyPr wrap="square" rtlCol="0">
            <a:spAutoFit/>
          </a:bodyPr>
          <a:lstStyle/>
          <a:p>
            <a:r>
              <a:rPr lang="tr-TR" dirty="0" smtClean="0"/>
              <a:t>82</a:t>
            </a:r>
            <a:endParaRPr lang="tr-TR" dirty="0"/>
          </a:p>
        </p:txBody>
      </p:sp>
      <p:sp>
        <p:nvSpPr>
          <p:cNvPr id="9" name="Metin kutusu 8">
            <a:extLst>
              <a:ext uri="{FF2B5EF4-FFF2-40B4-BE49-F238E27FC236}">
                <a16:creationId xmlns="" xmlns:a16="http://schemas.microsoft.com/office/drawing/2014/main" id="{F719A21F-6585-6D5B-383E-1C009DB515E9}"/>
              </a:ext>
            </a:extLst>
          </p:cNvPr>
          <p:cNvSpPr txBox="1"/>
          <p:nvPr/>
        </p:nvSpPr>
        <p:spPr>
          <a:xfrm>
            <a:off x="4752975" y="8157858"/>
            <a:ext cx="469900" cy="307777"/>
          </a:xfrm>
          <a:prstGeom prst="rect">
            <a:avLst/>
          </a:prstGeom>
          <a:noFill/>
        </p:spPr>
        <p:txBody>
          <a:bodyPr wrap="square" rtlCol="0">
            <a:spAutoFit/>
          </a:bodyPr>
          <a:lstStyle/>
          <a:p>
            <a:r>
              <a:rPr lang="tr-TR" dirty="0" smtClean="0"/>
              <a:t>48</a:t>
            </a:r>
            <a:endParaRPr lang="tr-TR" dirty="0"/>
          </a:p>
        </p:txBody>
      </p:sp>
      <p:sp>
        <p:nvSpPr>
          <p:cNvPr id="10" name="Metin kutusu 9">
            <a:extLst>
              <a:ext uri="{FF2B5EF4-FFF2-40B4-BE49-F238E27FC236}">
                <a16:creationId xmlns="" xmlns:a16="http://schemas.microsoft.com/office/drawing/2014/main" id="{7D3CB848-55AB-3868-CD53-59B2DF441489}"/>
              </a:ext>
            </a:extLst>
          </p:cNvPr>
          <p:cNvSpPr txBox="1"/>
          <p:nvPr/>
        </p:nvSpPr>
        <p:spPr>
          <a:xfrm>
            <a:off x="5383212" y="8157858"/>
            <a:ext cx="469900" cy="307777"/>
          </a:xfrm>
          <a:prstGeom prst="rect">
            <a:avLst/>
          </a:prstGeom>
          <a:noFill/>
        </p:spPr>
        <p:txBody>
          <a:bodyPr wrap="square" rtlCol="0">
            <a:spAutoFit/>
          </a:bodyPr>
          <a:lstStyle/>
          <a:p>
            <a:r>
              <a:rPr lang="tr-TR" dirty="0"/>
              <a:t>1</a:t>
            </a:r>
          </a:p>
        </p:txBody>
      </p:sp>
      <p:sp>
        <p:nvSpPr>
          <p:cNvPr id="11" name="Metin kutusu 10">
            <a:extLst>
              <a:ext uri="{FF2B5EF4-FFF2-40B4-BE49-F238E27FC236}">
                <a16:creationId xmlns="" xmlns:a16="http://schemas.microsoft.com/office/drawing/2014/main" id="{E73B47D1-5072-BEEF-8594-0DCD0C8B5218}"/>
              </a:ext>
            </a:extLst>
          </p:cNvPr>
          <p:cNvSpPr txBox="1"/>
          <p:nvPr/>
        </p:nvSpPr>
        <p:spPr>
          <a:xfrm>
            <a:off x="6030913" y="8157858"/>
            <a:ext cx="469900" cy="307777"/>
          </a:xfrm>
          <a:prstGeom prst="rect">
            <a:avLst/>
          </a:prstGeom>
          <a:noFill/>
        </p:spPr>
        <p:txBody>
          <a:bodyPr wrap="square" rtlCol="0">
            <a:spAutoFit/>
          </a:bodyPr>
          <a:lstStyle/>
          <a:p>
            <a:r>
              <a:rPr lang="tr-TR" dirty="0"/>
              <a:t>17</a:t>
            </a:r>
          </a:p>
        </p:txBody>
      </p:sp>
      <p:sp>
        <p:nvSpPr>
          <p:cNvPr id="12" name="Metin kutusu 11">
            <a:extLst>
              <a:ext uri="{FF2B5EF4-FFF2-40B4-BE49-F238E27FC236}">
                <a16:creationId xmlns="" xmlns:a16="http://schemas.microsoft.com/office/drawing/2014/main" id="{799ACFD5-1394-6E94-F53E-8E2CADF2C024}"/>
              </a:ext>
            </a:extLst>
          </p:cNvPr>
          <p:cNvSpPr txBox="1"/>
          <p:nvPr/>
        </p:nvSpPr>
        <p:spPr>
          <a:xfrm>
            <a:off x="6657181" y="8155562"/>
            <a:ext cx="469900" cy="307777"/>
          </a:xfrm>
          <a:prstGeom prst="rect">
            <a:avLst/>
          </a:prstGeom>
          <a:noFill/>
        </p:spPr>
        <p:txBody>
          <a:bodyPr wrap="square" rtlCol="0">
            <a:spAutoFit/>
          </a:bodyPr>
          <a:lstStyle/>
          <a:p>
            <a:r>
              <a:rPr lang="tr-TR" dirty="0"/>
              <a:t>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20" name="Google Shape;920;p35"/>
          <p:cNvGrpSpPr/>
          <p:nvPr/>
        </p:nvGrpSpPr>
        <p:grpSpPr>
          <a:xfrm>
            <a:off x="509587" y="352425"/>
            <a:ext cx="6638925" cy="376237"/>
            <a:chOff x="542115" y="3383314"/>
            <a:chExt cx="5975601" cy="285751"/>
          </a:xfrm>
        </p:grpSpPr>
        <p:sp>
          <p:nvSpPr>
            <p:cNvPr id="921" name="Google Shape;921;p35"/>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Teknolojik Düzey</a:t>
              </a:r>
              <a:endParaRPr/>
            </a:p>
          </p:txBody>
        </p:sp>
        <p:sp>
          <p:nvSpPr>
            <p:cNvPr id="922" name="Google Shape;922;p35"/>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2.7.3.</a:t>
              </a:r>
              <a:endParaRPr/>
            </a:p>
          </p:txBody>
        </p:sp>
      </p:grpSp>
      <p:sp>
        <p:nvSpPr>
          <p:cNvPr id="923" name="Google Shape;923;p35"/>
          <p:cNvSpPr txBox="1"/>
          <p:nvPr/>
        </p:nvSpPr>
        <p:spPr>
          <a:xfrm>
            <a:off x="514350" y="1022350"/>
            <a:ext cx="6634162" cy="3108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D0D0D"/>
              </a:buClr>
              <a:buSzPts val="1200"/>
              <a:buFont typeface="Arial"/>
              <a:buNone/>
            </a:pPr>
            <a:r>
              <a:rPr lang="en-US" sz="1200" b="0" i="0" u="none">
                <a:solidFill>
                  <a:srgbClr val="0D0D0D"/>
                </a:solidFill>
                <a:latin typeface="Arial"/>
                <a:ea typeface="Arial"/>
                <a:cs typeface="Arial"/>
                <a:sym typeface="Arial"/>
              </a:rPr>
              <a:t>Okulumuz, bilgi üretiminde eğitim teknolojilerini yoğun bir şekilde kullanmaktadır. Eğitimde kalıcı öğrenmeyi hedefleyen bir anlayışla, teknolojiyi en üst düzeyde kullanmaktadır. Öğretmenler, bilgisayar ve projeksiyon gibi teknolojik araçları derslerinde kullanmaktadır. Okulumuz internete bağlı ve bilgisayarlar her yerde bulunmaktadır. Ayrıca öğrencilerin öğrenme süreçlerini desteklemek için çeşitli teknolojik araçlar kullanılmaktadır. Okulumuz, bilgilerin düzenli bir şekilde kaydedilmesini ve paylaşılmasını sağlamaktadır. Öğrenci ve çalışanlarla ilgili bilgiler dosyalanmakta ve güncellenmektedir. Bilgiye erişim, çeşitli yöntemlerle sağlanmaktadır. Evraklar, uygun bir dosya sistemine göre düzenlenmekte ve saklanmaktadır. Ayrıca okulun teknolojik donanımı amaca uygun şekilde kullanılmakta ve bakımı düzenli olarak yapılmaktadır.</a:t>
            </a:r>
            <a:endParaRPr/>
          </a:p>
          <a:p>
            <a:pPr marL="0" marR="0" lvl="0" indent="0" algn="just"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
            </a:r>
            <a:br>
              <a:rPr lang="en-US" sz="1100" b="0" i="0" u="none">
                <a:solidFill>
                  <a:schemeClr val="dk1"/>
                </a:solidFill>
                <a:latin typeface="Calibri"/>
                <a:ea typeface="Calibri"/>
                <a:cs typeface="Calibri"/>
                <a:sym typeface="Calibri"/>
              </a:rPr>
            </a:br>
            <a:r>
              <a:rPr lang="en-US" sz="1100" b="0" i="0" u="none">
                <a:solidFill>
                  <a:srgbClr val="0D0D0D"/>
                </a:solidFill>
                <a:latin typeface="Arial"/>
                <a:ea typeface="Arial"/>
                <a:cs typeface="Arial"/>
                <a:sym typeface="Arial"/>
              </a:rPr>
              <a:t>Okulumuz, bina ve donanımların yangın, doğal afet, sabotaj ve teröre karşı sigortalanmasına da önem vermektedir. Yöneticiler, teknolojik gelişmeleri sürekli takip ederek, okulun ihtiyaçlarına ve hedeflerine uygun olarak değerlendirir ve gerektiğinde günceller. Atık yönetimi konusunda bilinçlendirme eğitimleri düzenlenmekte ve okulda olumsuz etki yaratabilecek ürünlerden kaçınılmaktadır. Toplanan atıklar geri dönüşüme gönderilmekte ve eğitimde kullanılmaktadır. Binaların bakımı düzenli olarak yapılır ve yangın güvenliği önlemleri alınır. Ayrıca, toplum sağlığını tehdit edebilecek maddeler kullanılmamaktadır ve kalorifer sistemleri düzenli olarak bakıma alınmaktadır.</a:t>
            </a:r>
            <a:endParaRPr/>
          </a:p>
        </p:txBody>
      </p:sp>
      <p:sp>
        <p:nvSpPr>
          <p:cNvPr id="924" name="Google Shape;924;p35"/>
          <p:cNvSpPr txBox="1"/>
          <p:nvPr/>
        </p:nvSpPr>
        <p:spPr>
          <a:xfrm>
            <a:off x="0" y="4424362"/>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12. Teknolojik Araç-Gereç Durumu</a:t>
            </a:r>
            <a:endParaRPr/>
          </a:p>
        </p:txBody>
      </p:sp>
      <p:graphicFrame>
        <p:nvGraphicFramePr>
          <p:cNvPr id="926" name="Google Shape;926;p35"/>
          <p:cNvGraphicFramePr/>
          <p:nvPr>
            <p:extLst>
              <p:ext uri="{D42A27DB-BD31-4B8C-83A1-F6EECF244321}">
                <p14:modId xmlns:p14="http://schemas.microsoft.com/office/powerpoint/2010/main" val="1330282850"/>
              </p:ext>
            </p:extLst>
          </p:nvPr>
        </p:nvGraphicFramePr>
        <p:xfrm>
          <a:off x="648462" y="4964162"/>
          <a:ext cx="6634150" cy="5124400"/>
        </p:xfrm>
        <a:graphic>
          <a:graphicData uri="http://schemas.openxmlformats.org/drawingml/2006/table">
            <a:tbl>
              <a:tblPr>
                <a:noFill/>
                <a:tableStyleId>{85591258-8B19-4969-B31F-6914642E252F}</a:tableStyleId>
              </a:tblPr>
              <a:tblGrid>
                <a:gridCol w="3168650">
                  <a:extLst>
                    <a:ext uri="{9D8B030D-6E8A-4147-A177-3AD203B41FA5}">
                      <a16:colId xmlns="" xmlns:a16="http://schemas.microsoft.com/office/drawing/2014/main" val="20000"/>
                    </a:ext>
                  </a:extLst>
                </a:gridCol>
                <a:gridCol w="676275">
                  <a:extLst>
                    <a:ext uri="{9D8B030D-6E8A-4147-A177-3AD203B41FA5}">
                      <a16:colId xmlns="" xmlns:a16="http://schemas.microsoft.com/office/drawing/2014/main" val="20001"/>
                    </a:ext>
                  </a:extLst>
                </a:gridCol>
                <a:gridCol w="676275">
                  <a:extLst>
                    <a:ext uri="{9D8B030D-6E8A-4147-A177-3AD203B41FA5}">
                      <a16:colId xmlns="" xmlns:a16="http://schemas.microsoft.com/office/drawing/2014/main" val="20002"/>
                    </a:ext>
                  </a:extLst>
                </a:gridCol>
                <a:gridCol w="676275">
                  <a:extLst>
                    <a:ext uri="{9D8B030D-6E8A-4147-A177-3AD203B41FA5}">
                      <a16:colId xmlns="" xmlns:a16="http://schemas.microsoft.com/office/drawing/2014/main" val="20003"/>
                    </a:ext>
                  </a:extLst>
                </a:gridCol>
                <a:gridCol w="1436675">
                  <a:extLst>
                    <a:ext uri="{9D8B030D-6E8A-4147-A177-3AD203B41FA5}">
                      <a16:colId xmlns="" xmlns:a16="http://schemas.microsoft.com/office/drawing/2014/main" val="20004"/>
                    </a:ext>
                  </a:extLst>
                </a:gridCol>
              </a:tblGrid>
              <a:tr h="320675">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dirty="0" err="1">
                          <a:solidFill>
                            <a:srgbClr val="000000"/>
                          </a:solidFill>
                          <a:latin typeface="Cambria"/>
                          <a:ea typeface="Cambria"/>
                          <a:cs typeface="Cambria"/>
                          <a:sym typeface="Cambria"/>
                        </a:rPr>
                        <a:t>Araç-Gereçler</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2022</a:t>
                      </a:r>
                      <a:endParaRPr/>
                    </a:p>
                  </a:txBody>
                  <a:tcPr marL="1714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2023</a:t>
                      </a:r>
                      <a:endParaRPr/>
                    </a:p>
                  </a:txBody>
                  <a:tcPr marL="1714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İhtiyaç</a:t>
                      </a:r>
                      <a:endParaRPr/>
                    </a:p>
                  </a:txBody>
                  <a:tcPr marL="17145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0"/>
                  </a:ext>
                </a:extLst>
              </a:tr>
              <a:tr h="32067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Akıllı Tahta Sayısı</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8</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 8</a:t>
                      </a:r>
                      <a:endParaRPr dirty="0"/>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smtClean="0">
                          <a:solidFill>
                            <a:srgbClr val="000000"/>
                          </a:solidFill>
                          <a:latin typeface="Times New Roman"/>
                          <a:ea typeface="Times New Roman"/>
                          <a:cs typeface="Times New Roman"/>
                          <a:sym typeface="Times New Roman"/>
                        </a:rPr>
                        <a:t>8</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31907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Masaüstü Bilgisayar Sayısı</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3</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3</a:t>
                      </a:r>
                      <a:endParaRPr dirty="0"/>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3</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32067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Taşınabilir Bilgisayar Sayısı</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0</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tr-TR" sz="10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32067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Projeksiyon Sayısı</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31907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Yazıcı Sayısı</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1</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tr-TR" sz="10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tr-TR" sz="10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32067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Fotokopi Makinası Sayısı</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1</a:t>
                      </a:r>
                    </a:p>
                  </a:txBody>
                  <a:tcPr marL="68580" marR="6858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3206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200" b="0" i="0" u="none" dirty="0">
                          <a:solidFill>
                            <a:srgbClr val="000000"/>
                          </a:solidFill>
                          <a:latin typeface="Book Antiqua" panose="02040602050305030304" pitchFamily="18" charset="0"/>
                          <a:ea typeface="Times New Roman"/>
                          <a:cs typeface="Times New Roman"/>
                          <a:sym typeface="Times New Roman"/>
                        </a:rPr>
                        <a:t>Güvenlik Kamerası</a:t>
                      </a:r>
                      <a:endParaRPr sz="1200" dirty="0">
                        <a:latin typeface="Book Antiqua" panose="02040602050305030304" pitchFamily="18" charset="0"/>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smtClean="0">
                          <a:solidFill>
                            <a:srgbClr val="000000"/>
                          </a:solidFill>
                          <a:latin typeface="Times New Roman"/>
                          <a:ea typeface="Times New Roman"/>
                          <a:cs typeface="Times New Roman"/>
                          <a:sym typeface="Times New Roman"/>
                        </a:rPr>
                        <a:t>12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tr-TR" sz="1000" b="0" i="0" u="none" dirty="0" smtClean="0">
                          <a:solidFill>
                            <a:srgbClr val="000000"/>
                          </a:solidFill>
                          <a:latin typeface="Times New Roman"/>
                          <a:ea typeface="Times New Roman"/>
                          <a:cs typeface="Times New Roman"/>
                          <a:sym typeface="Times New Roman"/>
                        </a:rPr>
                        <a:t>12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tr-TR" sz="1000" b="0" i="0" u="none" dirty="0" smtClean="0">
                          <a:solidFill>
                            <a:srgbClr val="000000"/>
                          </a:solidFill>
                          <a:latin typeface="Times New Roman"/>
                          <a:ea typeface="Times New Roman"/>
                          <a:cs typeface="Times New Roman"/>
                          <a:sym typeface="Times New Roman"/>
                        </a:rPr>
                        <a:t>12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tr-TR" sz="1000" b="0" i="0" u="none" dirty="0" smtClean="0">
                          <a:solidFill>
                            <a:srgbClr val="000000"/>
                          </a:solidFill>
                          <a:latin typeface="Times New Roman"/>
                          <a:ea typeface="Times New Roman"/>
                          <a:cs typeface="Times New Roman"/>
                          <a:sym typeface="Times New Roman"/>
                        </a:rPr>
                        <a:t>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320675">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1200" b="0" i="0" u="none" dirty="0">
                          <a:solidFill>
                            <a:srgbClr val="000000"/>
                          </a:solidFill>
                          <a:latin typeface="Times New Roman"/>
                          <a:ea typeface="Times New Roman"/>
                          <a:cs typeface="Times New Roman"/>
                          <a:sym typeface="Times New Roman"/>
                        </a:rPr>
                        <a:t>Ses Sistemi</a:t>
                      </a:r>
                      <a:endParaRPr sz="1200"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smtClean="0">
                          <a:solidFill>
                            <a:srgbClr val="000000"/>
                          </a:solidFill>
                          <a:latin typeface="Times New Roman"/>
                          <a:ea typeface="Times New Roman"/>
                          <a:cs typeface="Times New Roman"/>
                          <a:sym typeface="Times New Roman"/>
                        </a:rPr>
                        <a:t>0</a:t>
                      </a:r>
                      <a:endParaRPr sz="1200"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3190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3206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3206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3206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3190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r h="3206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4"/>
                  </a:ext>
                </a:extLst>
              </a:tr>
              <a:tr h="320675">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36"/>
          <p:cNvSpPr txBox="1"/>
          <p:nvPr/>
        </p:nvSpPr>
        <p:spPr>
          <a:xfrm>
            <a:off x="-160337" y="395287"/>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13. Fiziki Mekân Durumu</a:t>
            </a:r>
            <a:endParaRPr/>
          </a:p>
        </p:txBody>
      </p:sp>
      <p:graphicFrame>
        <p:nvGraphicFramePr>
          <p:cNvPr id="933" name="Google Shape;933;p36"/>
          <p:cNvGraphicFramePr/>
          <p:nvPr>
            <p:extLst>
              <p:ext uri="{D42A27DB-BD31-4B8C-83A1-F6EECF244321}">
                <p14:modId xmlns:p14="http://schemas.microsoft.com/office/powerpoint/2010/main" val="4267694094"/>
              </p:ext>
            </p:extLst>
          </p:nvPr>
        </p:nvGraphicFramePr>
        <p:xfrm>
          <a:off x="673100" y="641350"/>
          <a:ext cx="6465825" cy="9093150"/>
        </p:xfrm>
        <a:graphic>
          <a:graphicData uri="http://schemas.openxmlformats.org/drawingml/2006/table">
            <a:tbl>
              <a:tblPr>
                <a:noFill/>
                <a:tableStyleId>{85591258-8B19-4969-B31F-6914642E252F}</a:tableStyleId>
              </a:tblPr>
              <a:tblGrid>
                <a:gridCol w="3538525">
                  <a:extLst>
                    <a:ext uri="{9D8B030D-6E8A-4147-A177-3AD203B41FA5}">
                      <a16:colId xmlns="" xmlns:a16="http://schemas.microsoft.com/office/drawing/2014/main" val="20000"/>
                    </a:ext>
                  </a:extLst>
                </a:gridCol>
                <a:gridCol w="731825">
                  <a:extLst>
                    <a:ext uri="{9D8B030D-6E8A-4147-A177-3AD203B41FA5}">
                      <a16:colId xmlns="" xmlns:a16="http://schemas.microsoft.com/office/drawing/2014/main" val="20001"/>
                    </a:ext>
                  </a:extLst>
                </a:gridCol>
                <a:gridCol w="731825">
                  <a:extLst>
                    <a:ext uri="{9D8B030D-6E8A-4147-A177-3AD203B41FA5}">
                      <a16:colId xmlns="" xmlns:a16="http://schemas.microsoft.com/office/drawing/2014/main" val="20002"/>
                    </a:ext>
                  </a:extLst>
                </a:gridCol>
                <a:gridCol w="731825">
                  <a:extLst>
                    <a:ext uri="{9D8B030D-6E8A-4147-A177-3AD203B41FA5}">
                      <a16:colId xmlns="" xmlns:a16="http://schemas.microsoft.com/office/drawing/2014/main" val="20003"/>
                    </a:ext>
                  </a:extLst>
                </a:gridCol>
                <a:gridCol w="731825">
                  <a:extLst>
                    <a:ext uri="{9D8B030D-6E8A-4147-A177-3AD203B41FA5}">
                      <a16:colId xmlns="" xmlns:a16="http://schemas.microsoft.com/office/drawing/2014/main" val="20004"/>
                    </a:ext>
                  </a:extLst>
                </a:gridCol>
              </a:tblGrid>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1" i="0" u="none" dirty="0" err="1">
                          <a:solidFill>
                            <a:srgbClr val="000000"/>
                          </a:solidFill>
                          <a:latin typeface="Times New Roman"/>
                          <a:ea typeface="Times New Roman"/>
                          <a:cs typeface="Times New Roman"/>
                          <a:sym typeface="Times New Roman"/>
                        </a:rPr>
                        <a:t>Fiziki</a:t>
                      </a:r>
                      <a:r>
                        <a:rPr lang="en-US" sz="1100" b="1" i="0" u="none" dirty="0">
                          <a:solidFill>
                            <a:srgbClr val="000000"/>
                          </a:solidFill>
                          <a:latin typeface="Times New Roman"/>
                          <a:ea typeface="Times New Roman"/>
                          <a:cs typeface="Times New Roman"/>
                          <a:sym typeface="Times New Roman"/>
                        </a:rPr>
                        <a:t> </a:t>
                      </a:r>
                      <a:r>
                        <a:rPr lang="en-US" sz="1100" b="1" i="0" u="none" dirty="0" err="1">
                          <a:solidFill>
                            <a:srgbClr val="000000"/>
                          </a:solidFill>
                          <a:latin typeface="Times New Roman"/>
                          <a:ea typeface="Times New Roman"/>
                          <a:cs typeface="Times New Roman"/>
                          <a:sym typeface="Times New Roman"/>
                        </a:rPr>
                        <a:t>Mekân</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Var</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Yok</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Adedi</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1" i="0" u="none">
                          <a:solidFill>
                            <a:srgbClr val="000000"/>
                          </a:solidFill>
                          <a:latin typeface="Times New Roman"/>
                          <a:ea typeface="Times New Roman"/>
                          <a:cs typeface="Times New Roman"/>
                          <a:sym typeface="Times New Roman"/>
                        </a:rPr>
                        <a:t>İhtiyaç</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extLst>
                  <a:ext uri="{0D108BD9-81ED-4DB2-BD59-A6C34878D82A}">
                    <a16:rowId xmlns="" xmlns:a16="http://schemas.microsoft.com/office/drawing/2014/main" val="10000"/>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Öğretmen Çalışma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tr-TR" sz="1100" b="0" i="0" u="none" dirty="0">
                          <a:solidFill>
                            <a:srgbClr val="000000"/>
                          </a:solidFill>
                          <a:latin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Ekipman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381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Kütüphane</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Rehberlik Servisi</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Resim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Müzik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tr-TR" sz="1100" b="0" i="0" u="none" dirty="0">
                          <a:solidFill>
                            <a:srgbClr val="000000"/>
                          </a:solidFill>
                          <a:latin typeface="Times New Roman"/>
                          <a:ea typeface="Times New Roman"/>
                          <a:cs typeface="Times New Roman"/>
                          <a:sym typeface="Times New Roman"/>
                        </a:rPr>
                        <a:t>*</a:t>
                      </a: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Çok Amaçlı Salon</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smtClean="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Teknoloji ve Tasarım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8"/>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Bilgisayar laboratuarı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1</a:t>
                      </a: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9"/>
                  </a:ext>
                </a:extLst>
              </a:tr>
              <a:tr h="3381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Yemekhane</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smtClean="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0"/>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Spor Salonu</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1"/>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Otopark</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2"/>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Spor Alanları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3"/>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Kantin</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4"/>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Fen Bilgisi Laboratuarı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5"/>
                  </a:ext>
                </a:extLst>
              </a:tr>
              <a:tr h="3381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Atölyeler</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6"/>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Yardımcı Personel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tr-TR" sz="1100" b="0" i="0" u="none" dirty="0">
                          <a:solidFill>
                            <a:srgbClr val="000000"/>
                          </a:solidFill>
                          <a:latin typeface="Times New Roman"/>
                          <a:ea typeface="Times New Roman"/>
                          <a:cs typeface="Times New Roman"/>
                          <a:sym typeface="Times New Roman"/>
                        </a:rPr>
                        <a:t>*</a:t>
                      </a: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1</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7"/>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Arşiv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tr-TR" sz="1100" b="0" i="0" u="none" dirty="0" smtClean="0">
                          <a:solidFill>
                            <a:srgbClr val="000000"/>
                          </a:solidFill>
                          <a:latin typeface="Times New Roman"/>
                          <a:ea typeface="Times New Roman"/>
                          <a:cs typeface="Times New Roman"/>
                          <a:sym typeface="Times New Roman"/>
                        </a:rPr>
                        <a:t>1</a:t>
                      </a: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8"/>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Harita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9"/>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Destek Odası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0"/>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1"/>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2"/>
                  </a:ext>
                </a:extLst>
              </a:tr>
              <a:tr h="3381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3"/>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4"/>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5"/>
                  </a:ext>
                </a:extLst>
              </a:tr>
              <a:tr h="33655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a:solidFill>
                            <a:srgbClr val="000000"/>
                          </a:solidFill>
                          <a:latin typeface="Times New Roman"/>
                          <a:ea typeface="Times New Roman"/>
                          <a:cs typeface="Times New Roman"/>
                          <a:sym typeface="Times New Roman"/>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26"/>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grpSp>
        <p:nvGrpSpPr>
          <p:cNvPr id="938" name="Google Shape;938;p37"/>
          <p:cNvGrpSpPr/>
          <p:nvPr/>
        </p:nvGrpSpPr>
        <p:grpSpPr>
          <a:xfrm>
            <a:off x="509587" y="352425"/>
            <a:ext cx="6638925" cy="376237"/>
            <a:chOff x="542115" y="3383314"/>
            <a:chExt cx="5975601" cy="285751"/>
          </a:xfrm>
        </p:grpSpPr>
        <p:sp>
          <p:nvSpPr>
            <p:cNvPr id="939" name="Google Shape;939;p37"/>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Mali Kaynaklar</a:t>
              </a:r>
              <a:endParaRPr/>
            </a:p>
          </p:txBody>
        </p:sp>
        <p:sp>
          <p:nvSpPr>
            <p:cNvPr id="940" name="Google Shape;940;p37"/>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2.7.4.</a:t>
              </a:r>
              <a:endParaRPr/>
            </a:p>
          </p:txBody>
        </p:sp>
      </p:grpSp>
      <p:sp>
        <p:nvSpPr>
          <p:cNvPr id="941" name="Google Shape;941;p37"/>
          <p:cNvSpPr txBox="1"/>
          <p:nvPr/>
        </p:nvSpPr>
        <p:spPr>
          <a:xfrm>
            <a:off x="514350" y="958850"/>
            <a:ext cx="6634162" cy="26765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D0D0D"/>
              </a:buClr>
              <a:buSzPts val="1200"/>
              <a:buFont typeface="Arial"/>
              <a:buNone/>
            </a:pPr>
            <a:r>
              <a:rPr lang="en-US" sz="1200" b="0" i="0" u="none" dirty="0">
                <a:solidFill>
                  <a:srgbClr val="0D0D0D"/>
                </a:solidFill>
                <a:latin typeface="Arial"/>
                <a:ea typeface="Arial"/>
                <a:cs typeface="Arial"/>
                <a:sym typeface="Arial"/>
              </a:rPr>
              <a:t>Okulumuzda </a:t>
            </a:r>
            <a:r>
              <a:rPr lang="en-US" sz="1200" b="0" i="0" u="none" dirty="0" err="1">
                <a:solidFill>
                  <a:srgbClr val="0D0D0D"/>
                </a:solidFill>
                <a:latin typeface="Arial"/>
                <a:ea typeface="Arial"/>
                <a:cs typeface="Arial"/>
                <a:sym typeface="Arial"/>
              </a:rPr>
              <a:t>finansal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fiziksel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kaynakların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yönetimi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süreci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titizlikle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yürütülmektedir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Finansal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kaynaklar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yıllık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bütçe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planına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göre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oluşturulmakta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giderlerle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ilgili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düzenlemeler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Okul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Aile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Birliği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komisyonlar</a:t>
            </a:r>
            <a:r>
              <a:rPr lang="en-US" sz="1200" b="0" i="0" u="none" dirty="0">
                <a:solidFill>
                  <a:srgbClr val="0D0D0D"/>
                </a:solidFill>
                <a:latin typeface="Arial"/>
                <a:ea typeface="Arial"/>
                <a:cs typeface="Arial"/>
                <a:sym typeface="Arial"/>
              </a:rPr>
              <a:t> tarafından </a:t>
            </a:r>
            <a:r>
              <a:rPr lang="en-US" sz="1200" b="0" i="0" u="none" dirty="0" err="1">
                <a:solidFill>
                  <a:srgbClr val="0D0D0D"/>
                </a:solidFill>
                <a:latin typeface="Arial"/>
                <a:ea typeface="Arial"/>
                <a:cs typeface="Arial"/>
                <a:sym typeface="Arial"/>
              </a:rPr>
              <a:t>gerçekleştirilmektedir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Okulumuz</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amacı</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gütmeyen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kuruluş</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olarak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faaliyet</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göstermektedir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yıllık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bütçe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gelirleri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Okul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Aile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Birliği'ne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yapılan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veli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bağışları</a:t>
            </a:r>
            <a:r>
              <a:rPr lang="en-US" sz="1200" b="0" i="0" u="none" dirty="0">
                <a:solidFill>
                  <a:srgbClr val="0D0D0D"/>
                </a:solidFill>
                <a:latin typeface="Arial"/>
                <a:ea typeface="Arial"/>
                <a:cs typeface="Arial"/>
                <a:sym typeface="Arial"/>
              </a:rPr>
              <a:t>, kermes </a:t>
            </a:r>
            <a:r>
              <a:rPr lang="en-US" sz="1200" b="0" i="0" u="none" dirty="0" err="1">
                <a:solidFill>
                  <a:srgbClr val="0D0D0D"/>
                </a:solidFill>
                <a:latin typeface="Arial"/>
                <a:ea typeface="Arial"/>
                <a:cs typeface="Arial"/>
                <a:sym typeface="Arial"/>
              </a:rPr>
              <a:t>gelirleri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anasınıfı</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aidatlarından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oluşmaktadır</a:t>
            </a:r>
            <a:r>
              <a:rPr lang="en-US" sz="1200" b="0" i="0" u="none" dirty="0">
                <a:solidFill>
                  <a:srgbClr val="0D0D0D"/>
                </a:solidFill>
                <a:latin typeface="Arial"/>
                <a:ea typeface="Arial"/>
                <a:cs typeface="Arial"/>
                <a:sym typeface="Arial"/>
              </a:rPr>
              <a:t>.</a:t>
            </a:r>
            <a:endParaRPr dirty="0"/>
          </a:p>
          <a:p>
            <a:pPr marL="0" marR="0" lvl="0" indent="0" algn="just" rtl="0">
              <a:lnSpc>
                <a:spcPct val="100000"/>
              </a:lnSpc>
              <a:spcBef>
                <a:spcPts val="0"/>
              </a:spcBef>
              <a:spcAft>
                <a:spcPts val="0"/>
              </a:spcAft>
              <a:buClr>
                <a:srgbClr val="0D0D0D"/>
              </a:buClr>
              <a:buSzPts val="1200"/>
              <a:buFont typeface="Arial"/>
              <a:buNone/>
            </a:pPr>
            <a:r>
              <a:rPr lang="en-US" sz="1200" b="0" i="0" u="none" dirty="0" err="1">
                <a:solidFill>
                  <a:srgbClr val="0D0D0D"/>
                </a:solidFill>
                <a:latin typeface="Arial"/>
                <a:ea typeface="Arial"/>
                <a:cs typeface="Arial"/>
                <a:sym typeface="Arial"/>
              </a:rPr>
              <a:t>Çalışanlar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bütçe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oluşturulurken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bilgilendirilmekte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bireysel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grup</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olarak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belirlenen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ihtiyaçlar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okulumuzun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finansal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kaynaklarından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karşılanmaktadır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Finansal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risklerin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önlenmesi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amacıyla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tasarruf</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tedbirleri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alınmakta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oluşabilecek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bütçe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açıkları</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çalışanlara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duyurulmakta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gerekli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kaynak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sağlanması</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için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Okul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Aile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Birliği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işbirliği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yapılmaktadır</a:t>
            </a:r>
            <a:r>
              <a:rPr lang="en-US" sz="1200" b="0" i="0" u="none" dirty="0">
                <a:solidFill>
                  <a:srgbClr val="0D0D0D"/>
                </a:solidFill>
                <a:latin typeface="Arial"/>
                <a:ea typeface="Arial"/>
                <a:cs typeface="Arial"/>
                <a:sym typeface="Arial"/>
              </a:rPr>
              <a:t>.</a:t>
            </a:r>
            <a:endParaRPr dirty="0"/>
          </a:p>
          <a:p>
            <a:pPr marL="0" marR="0" lvl="0" indent="0" algn="just" rtl="0">
              <a:lnSpc>
                <a:spcPct val="100000"/>
              </a:lnSpc>
              <a:spcBef>
                <a:spcPts val="0"/>
              </a:spcBef>
              <a:spcAft>
                <a:spcPts val="0"/>
              </a:spcAft>
              <a:buClr>
                <a:srgbClr val="0D0D0D"/>
              </a:buClr>
              <a:buSzPts val="1200"/>
              <a:buFont typeface="Arial"/>
              <a:buNone/>
            </a:pPr>
            <a:r>
              <a:rPr lang="en-US" sz="1200" b="0" i="0" u="none" dirty="0" err="1">
                <a:solidFill>
                  <a:srgbClr val="0D0D0D"/>
                </a:solidFill>
                <a:latin typeface="Arial"/>
                <a:ea typeface="Arial"/>
                <a:cs typeface="Arial"/>
                <a:sym typeface="Arial"/>
              </a:rPr>
              <a:t>Eğitim-öğretim</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kalitesinin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kurum</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kültürünün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istenilen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düzeye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ulaşması</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için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öğrenci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veli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işbirliği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yapılan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kuruluşlarla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sinerji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yaratılarak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birlikte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çalışmalar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yapılmakta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süreç</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iyileştirme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ekiplerine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bu</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kuruluşların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temsilcilerinin</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katılımı</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sağlanmaktadır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Ayrıca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diğer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iş</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birlikleriyle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Okul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Aile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Birliği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çalışanları</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Okul</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Gelişim</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Yönetim</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Ekibi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toplantılarda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araya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gelerek</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bilgi</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paylaşımında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bulunmakta</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tüm</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gelir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ve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giderler</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Tefbis</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sistemine</a:t>
            </a:r>
            <a:r>
              <a:rPr lang="en-US" sz="1200" b="0" i="0" u="none" dirty="0">
                <a:solidFill>
                  <a:srgbClr val="0D0D0D"/>
                </a:solidFill>
                <a:latin typeface="Arial"/>
                <a:ea typeface="Arial"/>
                <a:cs typeface="Arial"/>
                <a:sym typeface="Arial"/>
              </a:rPr>
              <a:t> </a:t>
            </a:r>
            <a:r>
              <a:rPr lang="en-US" sz="1200" b="0" i="0" u="none" dirty="0" err="1">
                <a:solidFill>
                  <a:srgbClr val="0D0D0D"/>
                </a:solidFill>
                <a:latin typeface="Arial"/>
                <a:ea typeface="Arial"/>
                <a:cs typeface="Arial"/>
                <a:sym typeface="Arial"/>
              </a:rPr>
              <a:t>işlenmektedir</a:t>
            </a:r>
            <a:r>
              <a:rPr lang="en-US" sz="1200" b="0" i="0" u="none" dirty="0">
                <a:solidFill>
                  <a:srgbClr val="0D0D0D"/>
                </a:solidFill>
                <a:latin typeface="Arial"/>
                <a:ea typeface="Arial"/>
                <a:cs typeface="Arial"/>
                <a:sym typeface="Arial"/>
              </a:rPr>
              <a:t>.</a:t>
            </a:r>
            <a:endParaRPr dirty="0"/>
          </a:p>
        </p:txBody>
      </p:sp>
      <p:sp>
        <p:nvSpPr>
          <p:cNvPr id="943" name="Google Shape;943;p37"/>
          <p:cNvSpPr txBox="1"/>
          <p:nvPr/>
        </p:nvSpPr>
        <p:spPr>
          <a:xfrm>
            <a:off x="0" y="3963987"/>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14. Kaynak Tablosu</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8"/>
          <p:cNvSpPr txBox="1"/>
          <p:nvPr/>
        </p:nvSpPr>
        <p:spPr>
          <a:xfrm>
            <a:off x="-66675" y="2943225"/>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16. Gelir-Gider Tablosu</a:t>
            </a:r>
            <a:endParaRPr/>
          </a:p>
        </p:txBody>
      </p:sp>
      <p:sp>
        <p:nvSpPr>
          <p:cNvPr id="949" name="Google Shape;949;p38"/>
          <p:cNvSpPr txBox="1"/>
          <p:nvPr/>
        </p:nvSpPr>
        <p:spPr>
          <a:xfrm>
            <a:off x="0" y="49212"/>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15. Harcama Kalemler</a:t>
            </a:r>
            <a:endParaRPr/>
          </a:p>
        </p:txBody>
      </p:sp>
      <p:graphicFrame>
        <p:nvGraphicFramePr>
          <p:cNvPr id="950" name="Google Shape;950;p38"/>
          <p:cNvGraphicFramePr/>
          <p:nvPr/>
        </p:nvGraphicFramePr>
        <p:xfrm>
          <a:off x="573087" y="465137"/>
          <a:ext cx="6413500" cy="2133600"/>
        </p:xfrm>
        <a:graphic>
          <a:graphicData uri="http://schemas.openxmlformats.org/drawingml/2006/table">
            <a:tbl>
              <a:tblPr>
                <a:noFill/>
                <a:tableStyleId>{85591258-8B19-4969-B31F-6914642E252F}</a:tableStyleId>
              </a:tblPr>
              <a:tblGrid>
                <a:gridCol w="18415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Harcama Kalemi</a:t>
                      </a:r>
                      <a:endParaRPr/>
                    </a:p>
                  </a:txBody>
                  <a:tcPr marL="51435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Çeşitleri</a:t>
                      </a:r>
                      <a:endParaRPr/>
                    </a:p>
                  </a:txBody>
                  <a:tcPr marL="51435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0"/>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Personel</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Sözleşmeli olarak çalışan personelin (sekreter temizlik, güvenlik) ücret, vergi, sigorta vb. giderleri</a:t>
                      </a:r>
                      <a:endParaRPr/>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1"/>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Onarım</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Okul/kurum binası ve tesisatlarıyla ilgili her türlü küçük onarım; makine, bilgisayar, yazıcı vb. bakım giderleri</a:t>
                      </a:r>
                      <a:endParaRPr/>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Sosyal-sportif faaliyetler</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Etkinlikler ile ilgili giderler</a:t>
                      </a:r>
                      <a:endParaRPr/>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3"/>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Temizlik</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Temizlik malzemeleri alımı</a:t>
                      </a:r>
                      <a:endParaRPr/>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İletişim</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Telefon, faks, internet, posta, mesaj giderleri</a:t>
                      </a:r>
                      <a:endParaRPr/>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5"/>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Kırtasiye</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Her türlü kırtasiye ve sarf malzemesi giderleri</a:t>
                      </a:r>
                      <a:endParaRPr/>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bl>
          </a:graphicData>
        </a:graphic>
      </p:graphicFrame>
      <p:graphicFrame>
        <p:nvGraphicFramePr>
          <p:cNvPr id="6" name="Google Shape;951;p38"/>
          <p:cNvGraphicFramePr/>
          <p:nvPr>
            <p:extLst>
              <p:ext uri="{D42A27DB-BD31-4B8C-83A1-F6EECF244321}">
                <p14:modId xmlns:p14="http://schemas.microsoft.com/office/powerpoint/2010/main" val="2026785875"/>
              </p:ext>
            </p:extLst>
          </p:nvPr>
        </p:nvGraphicFramePr>
        <p:xfrm>
          <a:off x="636587" y="3240087"/>
          <a:ext cx="6350000" cy="6491175"/>
        </p:xfrm>
        <a:graphic>
          <a:graphicData uri="http://schemas.openxmlformats.org/drawingml/2006/table">
            <a:tbl>
              <a:tblPr>
                <a:noFill/>
                <a:tableStyleId>{85591258-8B19-4969-B31F-6914642E252F}</a:tableStyleId>
              </a:tblPr>
              <a:tblGrid>
                <a:gridCol w="26924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gridCol w="609600">
                  <a:extLst>
                    <a:ext uri="{9D8B030D-6E8A-4147-A177-3AD203B41FA5}">
                      <a16:colId xmlns:a16="http://schemas.microsoft.com/office/drawing/2014/main" xmlns="" val="20005"/>
                    </a:ext>
                  </a:extLst>
                </a:gridCol>
                <a:gridCol w="609600">
                  <a:extLst>
                    <a:ext uri="{9D8B030D-6E8A-4147-A177-3AD203B41FA5}">
                      <a16:colId xmlns:a16="http://schemas.microsoft.com/office/drawing/2014/main" xmlns="" val="20006"/>
                    </a:ext>
                  </a:extLst>
                </a:gridCol>
              </a:tblGrid>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dirty="0">
                          <a:solidFill>
                            <a:srgbClr val="000000"/>
                          </a:solidFill>
                          <a:latin typeface="Cambria"/>
                          <a:ea typeface="Cambria"/>
                          <a:cs typeface="Cambria"/>
                          <a:sym typeface="Cambria"/>
                        </a:rPr>
                        <a:t>YILLAR</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dirty="0">
                          <a:solidFill>
                            <a:srgbClr val="000000"/>
                          </a:solidFill>
                          <a:latin typeface="Cambria"/>
                          <a:ea typeface="Cambria"/>
                          <a:cs typeface="Cambria"/>
                          <a:sym typeface="Cambria"/>
                        </a:rPr>
                        <a:t>2021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2022</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2023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hMerge="1">
                  <a:txBody>
                    <a:bodyPr/>
                    <a:lstStyle/>
                    <a:p>
                      <a:endParaRPr lang="tr-TR"/>
                    </a:p>
                  </a:txBody>
                  <a:tcPr/>
                </a:tc>
                <a:extLst>
                  <a:ext uri="{0D108BD9-81ED-4DB2-BD59-A6C34878D82A}">
                    <a16:rowId xmlns:a16="http://schemas.microsoft.com/office/drawing/2014/main" xmlns="" val="10000"/>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HARCAMA KALEMLERİ</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GELİR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GİDER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GELİR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GİDER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GELİR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GİDER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xmlns="" val="10001"/>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Temizlik</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8">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400,01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8">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147,59</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8">
                  <a:txBody>
                    <a:bodyPr/>
                    <a:lstStyle/>
                    <a:p>
                      <a:pPr marL="0" marR="0" lvl="0" indent="0" algn="l" rtl="0">
                        <a:lnSpc>
                          <a:spcPct val="100000"/>
                        </a:lnSpc>
                        <a:spcBef>
                          <a:spcPts val="0"/>
                        </a:spcBef>
                        <a:spcAft>
                          <a:spcPts val="0"/>
                        </a:spcAft>
                        <a:buClr>
                          <a:srgbClr val="000000"/>
                        </a:buClr>
                        <a:buSzPts val="1100"/>
                        <a:buFont typeface="Times New Roman"/>
                        <a:buNone/>
                      </a:pPr>
                      <a:r>
                        <a:rPr lang="tr-TR" sz="1100" b="0" i="0" u="none" dirty="0">
                          <a:solidFill>
                            <a:srgbClr val="000000"/>
                          </a:solidFill>
                          <a:latin typeface="Times New Roman"/>
                          <a:ea typeface="Times New Roman"/>
                          <a:cs typeface="Times New Roman"/>
                          <a:sym typeface="Times New Roman"/>
                        </a:rPr>
                        <a:t>  </a:t>
                      </a:r>
                      <a:r>
                        <a:rPr lang="en-US" sz="11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tr-TR" sz="900" b="0" i="0" u="none" dirty="0">
                          <a:solidFill>
                            <a:srgbClr val="000000"/>
                          </a:solidFill>
                          <a:latin typeface="Times New Roman"/>
                          <a:ea typeface="Times New Roman"/>
                          <a:cs typeface="Times New Roman"/>
                          <a:sym typeface="Times New Roman"/>
                        </a:rPr>
                        <a:t> </a:t>
                      </a:r>
                      <a:r>
                        <a:rPr lang="en-US"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Küçük Onarım</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200,01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   </a:t>
                      </a:r>
                      <a:r>
                        <a:rPr lang="tr-TR" sz="900" b="0" i="0" u="none" dirty="0" smtClean="0">
                          <a:solidFill>
                            <a:srgbClr val="000000"/>
                          </a:solidFill>
                          <a:latin typeface="Times New Roman"/>
                          <a:ea typeface="Times New Roman"/>
                          <a:cs typeface="Times New Roman"/>
                          <a:sym typeface="Times New Roman"/>
                        </a:rPr>
                        <a:t>1005,00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xmlns="" val="10003"/>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Bilgisayar Harcamaları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dirty="0">
                          <a:solidFill>
                            <a:srgbClr val="000000"/>
                          </a:solidFill>
                          <a:latin typeface="Times New Roman"/>
                          <a:ea typeface="Times New Roman"/>
                          <a:cs typeface="Times New Roman"/>
                          <a:sym typeface="Times New Roman"/>
                        </a:rPr>
                        <a:t> </a:t>
                      </a:r>
                      <a:r>
                        <a:rPr lang="tr-TR" sz="9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477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Büro Makinaları Harcamaları</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smtClean="0">
                          <a:solidFill>
                            <a:srgbClr val="000000"/>
                          </a:solidFill>
                          <a:latin typeface="Times New Roman"/>
                          <a:ea typeface="Times New Roman"/>
                          <a:cs typeface="Times New Roman"/>
                          <a:sym typeface="Times New Roman"/>
                        </a:rPr>
                        <a:t>1580,09</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smtClean="0">
                          <a:solidFill>
                            <a:srgbClr val="000000"/>
                          </a:solidFill>
                          <a:latin typeface="Times New Roman"/>
                          <a:ea typeface="Times New Roman"/>
                          <a:cs typeface="Times New Roman"/>
                          <a:sym typeface="Times New Roman"/>
                        </a:rPr>
                        <a:t>1620,22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xmlns="" val="10005"/>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Telefon</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6"/>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Sosyal Faaliyetler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xmlns="" val="10007"/>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Kırtasiye</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smtClean="0">
                          <a:solidFill>
                            <a:srgbClr val="000000"/>
                          </a:solidFill>
                          <a:latin typeface="Times New Roman"/>
                          <a:ea typeface="Times New Roman"/>
                          <a:cs typeface="Times New Roman"/>
                          <a:sym typeface="Times New Roman"/>
                        </a:rPr>
                        <a:t>149,73</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tr-TR" sz="1000" b="0" i="0" u="none" dirty="0" smtClean="0">
                          <a:solidFill>
                            <a:srgbClr val="000000"/>
                          </a:solidFill>
                          <a:latin typeface="Times New Roman"/>
                          <a:ea typeface="Times New Roman"/>
                          <a:cs typeface="Times New Roman"/>
                          <a:sym typeface="Times New Roman"/>
                        </a:rPr>
                        <a:t>1947,41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dirty="0">
                          <a:solidFill>
                            <a:srgbClr val="000000"/>
                          </a:solidFill>
                          <a:latin typeface="Times New Roman"/>
                          <a:ea typeface="Times New Roman"/>
                          <a:cs typeface="Times New Roman"/>
                          <a:sym typeface="Times New Roman"/>
                        </a:rPr>
                        <a:t> </a:t>
                      </a:r>
                      <a:r>
                        <a:rPr lang="tr-TR" sz="1000" b="0" i="0" u="none" dirty="0">
                          <a:solidFill>
                            <a:srgbClr val="000000"/>
                          </a:solidFill>
                          <a:latin typeface="Times New Roman"/>
                          <a:ea typeface="Times New Roman"/>
                          <a:cs typeface="Times New Roman"/>
                          <a:sym typeface="Times New Roman"/>
                        </a:rPr>
                        <a:t> </a:t>
                      </a:r>
                      <a:r>
                        <a:rPr lang="tr-TR" sz="1000" b="0" i="0" u="none" dirty="0" smtClean="0">
                          <a:solidFill>
                            <a:srgbClr val="000000"/>
                          </a:solidFill>
                          <a:latin typeface="Times New Roman"/>
                          <a:ea typeface="Times New Roman"/>
                          <a:cs typeface="Times New Roman"/>
                          <a:sym typeface="Times New Roman"/>
                        </a:rPr>
                        <a:t>6143,70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xmlns="" val="10008"/>
                  </a:ext>
                </a:extLst>
              </a:tr>
              <a:tr h="649275">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a:solidFill>
                            <a:srgbClr val="000000"/>
                          </a:solidFill>
                          <a:latin typeface="Cambria"/>
                          <a:ea typeface="Cambria"/>
                          <a:cs typeface="Cambria"/>
                          <a:sym typeface="Cambria"/>
                        </a:rPr>
                        <a:t>GENEL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smtClean="0">
                          <a:solidFill>
                            <a:srgbClr val="000000"/>
                          </a:solidFill>
                          <a:latin typeface="Times New Roman"/>
                          <a:ea typeface="Times New Roman"/>
                          <a:cs typeface="Times New Roman"/>
                          <a:sym typeface="Times New Roman"/>
                        </a:rPr>
                        <a:t>2349,84</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  </a:t>
                      </a:r>
                      <a:r>
                        <a:rPr lang="tr-TR" sz="1100" b="0" i="0" u="none" dirty="0" smtClean="0">
                          <a:solidFill>
                            <a:srgbClr val="000000"/>
                          </a:solidFill>
                          <a:latin typeface="Times New Roman"/>
                          <a:ea typeface="Times New Roman"/>
                          <a:cs typeface="Times New Roman"/>
                          <a:sym typeface="Times New Roman"/>
                        </a:rPr>
                        <a:t>4722,22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dirty="0">
                          <a:solidFill>
                            <a:srgbClr val="000000"/>
                          </a:solidFill>
                          <a:latin typeface="Times New Roman"/>
                          <a:ea typeface="Times New Roman"/>
                          <a:cs typeface="Times New Roman"/>
                          <a:sym typeface="Times New Roman"/>
                        </a:rPr>
                        <a:t> </a:t>
                      </a:r>
                      <a:r>
                        <a:rPr lang="tr-TR" sz="1100" b="0" i="0" u="none" dirty="0">
                          <a:solidFill>
                            <a:srgbClr val="000000"/>
                          </a:solidFill>
                          <a:latin typeface="Times New Roman"/>
                          <a:ea typeface="Times New Roman"/>
                          <a:cs typeface="Times New Roman"/>
                          <a:sym typeface="Times New Roman"/>
                        </a:rPr>
                        <a:t> </a:t>
                      </a:r>
                      <a:r>
                        <a:rPr lang="tr-TR" sz="1100" b="0" i="0" u="none" dirty="0" smtClean="0">
                          <a:solidFill>
                            <a:srgbClr val="000000"/>
                          </a:solidFill>
                          <a:latin typeface="Times New Roman"/>
                          <a:ea typeface="Times New Roman"/>
                          <a:cs typeface="Times New Roman"/>
                          <a:sym typeface="Times New Roman"/>
                        </a:rPr>
                        <a:t>6143,70</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4"/>
          <p:cNvPicPr preferRelativeResize="0"/>
          <p:nvPr/>
        </p:nvPicPr>
        <p:blipFill rotWithShape="1">
          <a:blip r:embed="rId3">
            <a:alphaModFix/>
          </a:blip>
          <a:srcRect l="352" r="95392" b="20453"/>
          <a:stretch/>
        </p:blipFill>
        <p:spPr>
          <a:xfrm rot="-5400000">
            <a:off x="3643679" y="6634297"/>
            <a:ext cx="271864" cy="6636667"/>
          </a:xfrm>
          <a:prstGeom prst="rect">
            <a:avLst/>
          </a:prstGeom>
          <a:noFill/>
          <a:ln>
            <a:noFill/>
          </a:ln>
        </p:spPr>
      </p:pic>
      <p:pic>
        <p:nvPicPr>
          <p:cNvPr id="532" name="Google Shape;532;p4"/>
          <p:cNvPicPr preferRelativeResize="0"/>
          <p:nvPr/>
        </p:nvPicPr>
        <p:blipFill rotWithShape="1">
          <a:blip r:embed="rId4">
            <a:alphaModFix/>
          </a:blip>
          <a:srcRect l="8706" t="7635" r="8969" b="7414"/>
          <a:stretch/>
        </p:blipFill>
        <p:spPr>
          <a:xfrm>
            <a:off x="1058862" y="846137"/>
            <a:ext cx="5457825" cy="8048625"/>
          </a:xfrm>
          <a:prstGeom prst="rect">
            <a:avLst/>
          </a:prstGeom>
          <a:noFill/>
          <a:ln>
            <a:noFill/>
          </a:ln>
        </p:spPr>
      </p:pic>
      <p:grpSp>
        <p:nvGrpSpPr>
          <p:cNvPr id="533" name="Google Shape;533;p4"/>
          <p:cNvGrpSpPr/>
          <p:nvPr/>
        </p:nvGrpSpPr>
        <p:grpSpPr>
          <a:xfrm>
            <a:off x="642937" y="368300"/>
            <a:ext cx="6267450" cy="823167"/>
            <a:chOff x="175399" y="85662"/>
            <a:chExt cx="6674485" cy="823878"/>
          </a:xfrm>
        </p:grpSpPr>
        <p:sp>
          <p:nvSpPr>
            <p:cNvPr id="534" name="Google Shape;534;p4"/>
            <p:cNvSpPr/>
            <p:nvPr/>
          </p:nvSpPr>
          <p:spPr>
            <a:xfrm rot="-2880000">
              <a:off x="283883" y="198593"/>
              <a:ext cx="537039" cy="524086"/>
            </a:xfrm>
            <a:custGeom>
              <a:avLst/>
              <a:gdLst/>
              <a:ahLst/>
              <a:cxnLst/>
              <a:rect l="l" t="t" r="r" b="b"/>
              <a:pathLst>
                <a:path w="537039" h="524086" extrusionOk="0">
                  <a:moveTo>
                    <a:pt x="0" y="0"/>
                  </a:moveTo>
                  <a:lnTo>
                    <a:pt x="0" y="0"/>
                  </a:lnTo>
                  <a:lnTo>
                    <a:pt x="537039" y="0"/>
                  </a:lnTo>
                  <a:lnTo>
                    <a:pt x="0" y="524086"/>
                  </a:lnTo>
                  <a:lnTo>
                    <a:pt x="0" y="0"/>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35" name="Google Shape;535;p4"/>
            <p:cNvSpPr/>
            <p:nvPr/>
          </p:nvSpPr>
          <p:spPr>
            <a:xfrm rot="7740000">
              <a:off x="6219679" y="311238"/>
              <a:ext cx="540217" cy="476749"/>
            </a:xfrm>
            <a:custGeom>
              <a:avLst/>
              <a:gdLst/>
              <a:ahLst/>
              <a:cxnLst/>
              <a:rect l="l" t="t" r="r" b="b"/>
              <a:pathLst>
                <a:path w="540217" h="476749" extrusionOk="0">
                  <a:moveTo>
                    <a:pt x="0" y="7461"/>
                  </a:moveTo>
                  <a:lnTo>
                    <a:pt x="8454" y="0"/>
                  </a:lnTo>
                  <a:lnTo>
                    <a:pt x="540217" y="0"/>
                  </a:lnTo>
                  <a:lnTo>
                    <a:pt x="0" y="476749"/>
                  </a:lnTo>
                  <a:lnTo>
                    <a:pt x="0" y="7461"/>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36" name="Google Shape;536;p4"/>
            <p:cNvSpPr txBox="1"/>
            <p:nvPr/>
          </p:nvSpPr>
          <p:spPr>
            <a:xfrm>
              <a:off x="175399" y="85662"/>
              <a:ext cx="6674485" cy="401985"/>
            </a:xfrm>
            <a:prstGeom prst="rect">
              <a:avLst/>
            </a:pr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600"/>
                <a:buFont typeface="Times New Roman"/>
                <a:buNone/>
              </a:pPr>
              <a:r>
                <a:rPr lang="en-US" sz="1600" b="1" i="0" u="none">
                  <a:solidFill>
                    <a:srgbClr val="000000"/>
                  </a:solidFill>
                  <a:latin typeface="Times New Roman"/>
                  <a:ea typeface="Times New Roman"/>
                  <a:cs typeface="Times New Roman"/>
                  <a:sym typeface="Times New Roman"/>
                </a:rPr>
                <a:t>GENÇLİĞE HİTABE</a:t>
              </a:r>
              <a:endParaRPr/>
            </a:p>
          </p:txBody>
        </p:sp>
      </p:grpSp>
      <p:sp>
        <p:nvSpPr>
          <p:cNvPr id="537" name="Google Shape;537;p4"/>
          <p:cNvSpPr txBox="1"/>
          <p:nvPr/>
        </p:nvSpPr>
        <p:spPr>
          <a:xfrm>
            <a:off x="4976812" y="9840912"/>
            <a:ext cx="2133600" cy="269875"/>
          </a:xfrm>
          <a:prstGeom prst="rect">
            <a:avLst/>
          </a:prstGeom>
          <a:noFill/>
          <a:ln>
            <a:noFill/>
          </a:ln>
        </p:spPr>
        <p:txBody>
          <a:bodyPr spcFirstLastPara="1" wrap="square" lIns="91000" tIns="45525" rIns="91000" bIns="45525"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1" i="0" u="none">
                <a:solidFill>
                  <a:srgbClr val="000000"/>
                </a:solidFill>
                <a:latin typeface="Calibri"/>
                <a:ea typeface="Calibri"/>
                <a:cs typeface="Calibri"/>
                <a:sym typeface="Calibri"/>
              </a:rPr>
              <a:t>Gençliğe Hitabe</a:t>
            </a:r>
            <a:endParaRPr/>
          </a:p>
        </p:txBody>
      </p:sp>
      <p:sp>
        <p:nvSpPr>
          <p:cNvPr id="538" name="Google Shape;538;p4"/>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IV</a:t>
            </a:r>
            <a:endParaRPr/>
          </a:p>
        </p:txBody>
      </p:sp>
      <p:pic>
        <p:nvPicPr>
          <p:cNvPr id="539" name="Google Shape;539;p4"/>
          <p:cNvPicPr preferRelativeResize="0"/>
          <p:nvPr/>
        </p:nvPicPr>
        <p:blipFill rotWithShape="1">
          <a:blip r:embed="rId5">
            <a:alphaModFix/>
          </a:blip>
          <a:srcRect/>
          <a:stretch/>
        </p:blipFill>
        <p:spPr>
          <a:xfrm>
            <a:off x="1004887" y="769937"/>
            <a:ext cx="5557837" cy="812482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graphicFrame>
        <p:nvGraphicFramePr>
          <p:cNvPr id="5" name="Google Shape;950;p38"/>
          <p:cNvGraphicFramePr/>
          <p:nvPr/>
        </p:nvGraphicFramePr>
        <p:xfrm>
          <a:off x="573087" y="465137"/>
          <a:ext cx="6413500" cy="2133600"/>
        </p:xfrm>
        <a:graphic>
          <a:graphicData uri="http://schemas.openxmlformats.org/drawingml/2006/table">
            <a:tbl>
              <a:tblPr>
                <a:noFill/>
                <a:tableStyleId>{85591258-8B19-4969-B31F-6914642E252F}</a:tableStyleId>
              </a:tblPr>
              <a:tblGrid>
                <a:gridCol w="18415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dirty="0" err="1">
                          <a:solidFill>
                            <a:srgbClr val="000000"/>
                          </a:solidFill>
                          <a:latin typeface="Cambria"/>
                          <a:ea typeface="Cambria"/>
                          <a:cs typeface="Cambria"/>
                          <a:sym typeface="Cambria"/>
                        </a:rPr>
                        <a:t>Harcama</a:t>
                      </a:r>
                      <a:r>
                        <a:rPr lang="en-US" sz="1000" b="1" i="0" u="none" dirty="0">
                          <a:solidFill>
                            <a:srgbClr val="000000"/>
                          </a:solidFill>
                          <a:latin typeface="Cambria"/>
                          <a:ea typeface="Cambria"/>
                          <a:cs typeface="Cambria"/>
                          <a:sym typeface="Cambria"/>
                        </a:rPr>
                        <a:t> </a:t>
                      </a:r>
                      <a:r>
                        <a:rPr lang="en-US" sz="1000" b="1" i="0" u="none" dirty="0" err="1">
                          <a:solidFill>
                            <a:srgbClr val="000000"/>
                          </a:solidFill>
                          <a:latin typeface="Cambria"/>
                          <a:ea typeface="Cambria"/>
                          <a:cs typeface="Cambria"/>
                          <a:sym typeface="Cambria"/>
                        </a:rPr>
                        <a:t>Kalemi</a:t>
                      </a:r>
                      <a:endParaRPr dirty="0"/>
                    </a:p>
                  </a:txBody>
                  <a:tcPr marL="51435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dirty="0" err="1" smtClean="0">
                          <a:solidFill>
                            <a:srgbClr val="000000"/>
                          </a:solidFill>
                          <a:latin typeface="Cambria"/>
                          <a:ea typeface="Cambria"/>
                          <a:cs typeface="Cambria"/>
                          <a:sym typeface="Cambria"/>
                        </a:rPr>
                        <a:t>Çeşitleri</a:t>
                      </a:r>
                      <a:endParaRPr dirty="0"/>
                    </a:p>
                  </a:txBody>
                  <a:tcPr marL="51435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0"/>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Personel</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smtClean="0">
                          <a:solidFill>
                            <a:srgbClr val="000000"/>
                          </a:solidFill>
                          <a:latin typeface="Cambria"/>
                          <a:ea typeface="Cambria"/>
                          <a:cs typeface="Cambria"/>
                          <a:sym typeface="Cambria"/>
                        </a:rPr>
                        <a:t>Sözleşmeli olarak çalışan personelin (sekreter temizlik, güvenlik) ücret, vergi, sigorta vb. giderleri</a:t>
                      </a:r>
                      <a:endParaRPr dirty="0"/>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1"/>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Onarım</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smtClean="0">
                          <a:solidFill>
                            <a:srgbClr val="000000"/>
                          </a:solidFill>
                          <a:latin typeface="Cambria"/>
                          <a:ea typeface="Cambria"/>
                          <a:cs typeface="Cambria"/>
                          <a:sym typeface="Cambria"/>
                        </a:rPr>
                        <a:t>Okul/kurum binası ve tesisatlarıyla ilgili her türlü küçük onarım; makine, bilgisayar, yazıcı vb. bakım giderleri</a:t>
                      </a:r>
                      <a:endParaRPr dirty="0"/>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Sosyal-sportif</a:t>
                      </a:r>
                      <a:r>
                        <a:rPr lang="en-US" sz="1000" b="0" i="0" u="none" dirty="0">
                          <a:solidFill>
                            <a:srgbClr val="000000"/>
                          </a:solidFill>
                          <a:latin typeface="Cambria"/>
                          <a:ea typeface="Cambria"/>
                          <a:cs typeface="Cambria"/>
                          <a:sym typeface="Cambria"/>
                        </a:rPr>
                        <a:t> </a:t>
                      </a:r>
                      <a:r>
                        <a:rPr lang="en-US" sz="1000" b="0" i="0" u="none" dirty="0" err="1">
                          <a:solidFill>
                            <a:srgbClr val="000000"/>
                          </a:solidFill>
                          <a:latin typeface="Cambria"/>
                          <a:ea typeface="Cambria"/>
                          <a:cs typeface="Cambria"/>
                          <a:sym typeface="Cambria"/>
                        </a:rPr>
                        <a:t>faaliyetler</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smtClean="0">
                          <a:solidFill>
                            <a:srgbClr val="000000"/>
                          </a:solidFill>
                          <a:latin typeface="Cambria"/>
                          <a:ea typeface="Cambria"/>
                          <a:cs typeface="Cambria"/>
                          <a:sym typeface="Cambria"/>
                        </a:rPr>
                        <a:t>Etkinlikler ile ilgili giderler</a:t>
                      </a:r>
                      <a:endParaRPr dirty="0"/>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3"/>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Temizlik</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smtClean="0">
                          <a:solidFill>
                            <a:srgbClr val="000000"/>
                          </a:solidFill>
                          <a:latin typeface="Cambria"/>
                          <a:ea typeface="Cambria"/>
                          <a:cs typeface="Cambria"/>
                          <a:sym typeface="Cambria"/>
                        </a:rPr>
                        <a:t>Temizlik malzemeleri alımı</a:t>
                      </a:r>
                      <a:endParaRPr dirty="0"/>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İletişim</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smtClean="0">
                          <a:solidFill>
                            <a:srgbClr val="000000"/>
                          </a:solidFill>
                          <a:latin typeface="Cambria"/>
                          <a:ea typeface="Cambria"/>
                          <a:cs typeface="Cambria"/>
                          <a:sym typeface="Cambria"/>
                        </a:rPr>
                        <a:t>Telefon, faks, internet, posta, mesaj giderleri</a:t>
                      </a:r>
                      <a:endParaRPr dirty="0"/>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5"/>
                  </a:ext>
                </a:extLst>
              </a:tr>
              <a:tr h="30480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Kırtasiye</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smtClean="0">
                          <a:solidFill>
                            <a:srgbClr val="000000"/>
                          </a:solidFill>
                          <a:latin typeface="Cambria"/>
                          <a:ea typeface="Cambria"/>
                          <a:cs typeface="Cambria"/>
                          <a:sym typeface="Cambria"/>
                        </a:rPr>
                        <a:t>Her </a:t>
                      </a:r>
                      <a:r>
                        <a:rPr lang="en-US" sz="1000" b="0" i="0" u="none" dirty="0" err="1" smtClean="0">
                          <a:solidFill>
                            <a:srgbClr val="000000"/>
                          </a:solidFill>
                          <a:latin typeface="Cambria"/>
                          <a:ea typeface="Cambria"/>
                          <a:cs typeface="Cambria"/>
                          <a:sym typeface="Cambria"/>
                        </a:rPr>
                        <a:t>türlü</a:t>
                      </a:r>
                      <a:r>
                        <a:rPr lang="en-US" sz="1000" b="0" i="0" u="none" dirty="0" smtClean="0">
                          <a:solidFill>
                            <a:srgbClr val="000000"/>
                          </a:solidFill>
                          <a:latin typeface="Cambria"/>
                          <a:ea typeface="Cambria"/>
                          <a:cs typeface="Cambria"/>
                          <a:sym typeface="Cambria"/>
                        </a:rPr>
                        <a:t> </a:t>
                      </a:r>
                      <a:r>
                        <a:rPr lang="en-US" sz="1000" b="0" i="0" u="none" dirty="0" err="1" smtClean="0">
                          <a:solidFill>
                            <a:srgbClr val="000000"/>
                          </a:solidFill>
                          <a:latin typeface="Cambria"/>
                          <a:ea typeface="Cambria"/>
                          <a:cs typeface="Cambria"/>
                          <a:sym typeface="Cambria"/>
                        </a:rPr>
                        <a:t>kırtasiye</a:t>
                      </a:r>
                      <a:r>
                        <a:rPr lang="en-US" sz="1000" b="0" i="0" u="none" dirty="0" smtClean="0">
                          <a:solidFill>
                            <a:srgbClr val="000000"/>
                          </a:solidFill>
                          <a:latin typeface="Cambria"/>
                          <a:ea typeface="Cambria"/>
                          <a:cs typeface="Cambria"/>
                          <a:sym typeface="Cambria"/>
                        </a:rPr>
                        <a:t> </a:t>
                      </a:r>
                      <a:r>
                        <a:rPr lang="en-US" sz="1000" b="0" i="0" u="none" dirty="0" err="1" smtClean="0">
                          <a:solidFill>
                            <a:srgbClr val="000000"/>
                          </a:solidFill>
                          <a:latin typeface="Cambria"/>
                          <a:ea typeface="Cambria"/>
                          <a:cs typeface="Cambria"/>
                          <a:sym typeface="Cambria"/>
                        </a:rPr>
                        <a:t>ve</a:t>
                      </a:r>
                      <a:r>
                        <a:rPr lang="en-US" sz="1000" b="0" i="0" u="none" dirty="0" smtClean="0">
                          <a:solidFill>
                            <a:srgbClr val="000000"/>
                          </a:solidFill>
                          <a:latin typeface="Cambria"/>
                          <a:ea typeface="Cambria"/>
                          <a:cs typeface="Cambria"/>
                          <a:sym typeface="Cambria"/>
                        </a:rPr>
                        <a:t> </a:t>
                      </a:r>
                      <a:r>
                        <a:rPr lang="en-US" sz="1000" b="0" i="0" u="none" dirty="0" err="1" smtClean="0">
                          <a:solidFill>
                            <a:srgbClr val="000000"/>
                          </a:solidFill>
                          <a:latin typeface="Cambria"/>
                          <a:ea typeface="Cambria"/>
                          <a:cs typeface="Cambria"/>
                          <a:sym typeface="Cambria"/>
                        </a:rPr>
                        <a:t>sarf</a:t>
                      </a:r>
                      <a:r>
                        <a:rPr lang="en-US" sz="1000" b="0" i="0" u="none" dirty="0" smtClean="0">
                          <a:solidFill>
                            <a:srgbClr val="000000"/>
                          </a:solidFill>
                          <a:latin typeface="Cambria"/>
                          <a:ea typeface="Cambria"/>
                          <a:cs typeface="Cambria"/>
                          <a:sym typeface="Cambria"/>
                        </a:rPr>
                        <a:t> </a:t>
                      </a:r>
                      <a:r>
                        <a:rPr lang="en-US" sz="1000" b="0" i="0" u="none" dirty="0" err="1" smtClean="0">
                          <a:solidFill>
                            <a:srgbClr val="000000"/>
                          </a:solidFill>
                          <a:latin typeface="Cambria"/>
                          <a:ea typeface="Cambria"/>
                          <a:cs typeface="Cambria"/>
                          <a:sym typeface="Cambria"/>
                        </a:rPr>
                        <a:t>malzemesi</a:t>
                      </a:r>
                      <a:r>
                        <a:rPr lang="en-US" sz="1000" b="0" i="0" u="none" dirty="0" smtClean="0">
                          <a:solidFill>
                            <a:srgbClr val="000000"/>
                          </a:solidFill>
                          <a:latin typeface="Cambria"/>
                          <a:ea typeface="Cambria"/>
                          <a:cs typeface="Cambria"/>
                          <a:sym typeface="Cambria"/>
                        </a:rPr>
                        <a:t> </a:t>
                      </a:r>
                      <a:r>
                        <a:rPr lang="en-US" sz="1000" b="0" i="0" u="none" dirty="0" err="1" smtClean="0">
                          <a:solidFill>
                            <a:srgbClr val="000000"/>
                          </a:solidFill>
                          <a:latin typeface="Cambria"/>
                          <a:ea typeface="Cambria"/>
                          <a:cs typeface="Cambria"/>
                          <a:sym typeface="Cambria"/>
                        </a:rPr>
                        <a:t>giderleri</a:t>
                      </a:r>
                      <a:endParaRPr dirty="0"/>
                    </a:p>
                  </a:txBody>
                  <a:tcPr marL="257175"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156625233"/>
              </p:ext>
            </p:extLst>
          </p:nvPr>
        </p:nvGraphicFramePr>
        <p:xfrm>
          <a:off x="718454" y="3252653"/>
          <a:ext cx="6464982" cy="2883440"/>
        </p:xfrm>
        <a:graphic>
          <a:graphicData uri="http://schemas.openxmlformats.org/drawingml/2006/table">
            <a:tbl>
              <a:tblPr firstRow="1" bandRow="1">
                <a:tableStyleId>{85591258-8B19-4969-B31F-6914642E252F}</a:tableStyleId>
              </a:tblPr>
              <a:tblGrid>
                <a:gridCol w="1606735"/>
                <a:gridCol w="1018902"/>
                <a:gridCol w="992778"/>
                <a:gridCol w="1097280"/>
                <a:gridCol w="914400"/>
                <a:gridCol w="834887"/>
              </a:tblGrid>
              <a:tr h="411920">
                <a:tc>
                  <a:txBody>
                    <a:bodyPr/>
                    <a:lstStyle/>
                    <a:p>
                      <a:pPr marL="0" marR="0" lvl="0" indent="0" algn="l" rtl="0">
                        <a:lnSpc>
                          <a:spcPct val="100000"/>
                        </a:lnSpc>
                        <a:spcBef>
                          <a:spcPts val="0"/>
                        </a:spcBef>
                        <a:spcAft>
                          <a:spcPts val="0"/>
                        </a:spcAft>
                        <a:buClr>
                          <a:srgbClr val="000000"/>
                        </a:buClr>
                        <a:buSzPts val="1000"/>
                        <a:buFont typeface="Cambria"/>
                        <a:buNone/>
                      </a:pPr>
                      <a:r>
                        <a:rPr lang="en-US" sz="1000" b="1" i="0" u="none" dirty="0" err="1">
                          <a:solidFill>
                            <a:srgbClr val="000000"/>
                          </a:solidFill>
                          <a:latin typeface="Cambria"/>
                          <a:ea typeface="Cambria"/>
                          <a:cs typeface="Cambria"/>
                          <a:sym typeface="Cambria"/>
                        </a:rPr>
                        <a:t>Harcama</a:t>
                      </a:r>
                      <a:r>
                        <a:rPr lang="en-US" sz="1000" b="1" i="0" u="none" dirty="0">
                          <a:solidFill>
                            <a:srgbClr val="000000"/>
                          </a:solidFill>
                          <a:latin typeface="Cambria"/>
                          <a:ea typeface="Cambria"/>
                          <a:cs typeface="Cambria"/>
                          <a:sym typeface="Cambria"/>
                        </a:rPr>
                        <a:t> </a:t>
                      </a:r>
                      <a:r>
                        <a:rPr lang="en-US" sz="1000" b="1" i="0" u="none" dirty="0" err="1">
                          <a:solidFill>
                            <a:srgbClr val="000000"/>
                          </a:solidFill>
                          <a:latin typeface="Cambria"/>
                          <a:ea typeface="Cambria"/>
                          <a:cs typeface="Cambria"/>
                          <a:sym typeface="Cambria"/>
                        </a:rPr>
                        <a:t>Kalemi</a:t>
                      </a:r>
                      <a:endParaRPr dirty="0"/>
                    </a:p>
                  </a:txBody>
                  <a:tcPr marL="514350" marR="0" marT="0" marB="0" anchor="ctr"/>
                </a:tc>
                <a:tc>
                  <a:txBody>
                    <a:bodyPr/>
                    <a:lstStyle/>
                    <a:p>
                      <a:r>
                        <a:rPr lang="tr-TR" dirty="0" smtClean="0"/>
                        <a:t>2024</a:t>
                      </a:r>
                      <a:endParaRPr lang="tr-TR" dirty="0"/>
                    </a:p>
                  </a:txBody>
                  <a:tcPr/>
                </a:tc>
                <a:tc>
                  <a:txBody>
                    <a:bodyPr/>
                    <a:lstStyle/>
                    <a:p>
                      <a:r>
                        <a:rPr lang="tr-TR" dirty="0" smtClean="0"/>
                        <a:t>2025</a:t>
                      </a:r>
                      <a:endParaRPr lang="tr-TR" dirty="0"/>
                    </a:p>
                  </a:txBody>
                  <a:tcPr/>
                </a:tc>
                <a:tc>
                  <a:txBody>
                    <a:bodyPr/>
                    <a:lstStyle/>
                    <a:p>
                      <a:r>
                        <a:rPr lang="tr-TR" dirty="0" smtClean="0"/>
                        <a:t>2026</a:t>
                      </a:r>
                      <a:endParaRPr lang="tr-TR" dirty="0"/>
                    </a:p>
                  </a:txBody>
                  <a:tcPr/>
                </a:tc>
                <a:tc>
                  <a:txBody>
                    <a:bodyPr/>
                    <a:lstStyle/>
                    <a:p>
                      <a:r>
                        <a:rPr lang="tr-TR" dirty="0" smtClean="0"/>
                        <a:t>2027</a:t>
                      </a:r>
                      <a:endParaRPr lang="tr-TR" dirty="0"/>
                    </a:p>
                  </a:txBody>
                  <a:tcPr/>
                </a:tc>
                <a:tc>
                  <a:txBody>
                    <a:bodyPr/>
                    <a:lstStyle/>
                    <a:p>
                      <a:r>
                        <a:rPr lang="tr-TR" dirty="0" smtClean="0"/>
                        <a:t>2028</a:t>
                      </a:r>
                      <a:endParaRPr lang="tr-TR" dirty="0"/>
                    </a:p>
                  </a:txBody>
                  <a:tcPr/>
                </a:tc>
              </a:tr>
              <a:tr h="41192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Personel</a:t>
                      </a:r>
                      <a:endParaRPr dirty="0"/>
                    </a:p>
                  </a:txBody>
                  <a:tcPr marL="0" marR="0" marT="0" marB="0" anchor="ctr"/>
                </a:tc>
                <a:tc>
                  <a:txBody>
                    <a:bodyPr/>
                    <a:lstStyle/>
                    <a:p>
                      <a:r>
                        <a:rPr lang="tr-TR" dirty="0" smtClean="0"/>
                        <a:t>1000</a:t>
                      </a:r>
                      <a:endParaRPr lang="tr-TR" dirty="0"/>
                    </a:p>
                  </a:txBody>
                  <a:tcPr/>
                </a:tc>
                <a:tc>
                  <a:txBody>
                    <a:bodyPr/>
                    <a:lstStyle/>
                    <a:p>
                      <a:r>
                        <a:rPr lang="tr-TR" dirty="0" smtClean="0"/>
                        <a:t>1500</a:t>
                      </a:r>
                      <a:endParaRPr lang="tr-TR" dirty="0"/>
                    </a:p>
                  </a:txBody>
                  <a:tcPr/>
                </a:tc>
                <a:tc>
                  <a:txBody>
                    <a:bodyPr/>
                    <a:lstStyle/>
                    <a:p>
                      <a:r>
                        <a:rPr lang="tr-TR" dirty="0" smtClean="0"/>
                        <a:t>2000</a:t>
                      </a:r>
                      <a:endParaRPr lang="tr-TR" dirty="0"/>
                    </a:p>
                  </a:txBody>
                  <a:tcPr/>
                </a:tc>
                <a:tc>
                  <a:txBody>
                    <a:bodyPr/>
                    <a:lstStyle/>
                    <a:p>
                      <a:r>
                        <a:rPr lang="tr-TR" dirty="0" smtClean="0"/>
                        <a:t>2000</a:t>
                      </a:r>
                      <a:endParaRPr lang="tr-TR" dirty="0"/>
                    </a:p>
                  </a:txBody>
                  <a:tcPr/>
                </a:tc>
                <a:tc>
                  <a:txBody>
                    <a:bodyPr/>
                    <a:lstStyle/>
                    <a:p>
                      <a:r>
                        <a:rPr lang="tr-TR" dirty="0" smtClean="0"/>
                        <a:t>2000</a:t>
                      </a:r>
                      <a:endParaRPr lang="tr-TR" dirty="0"/>
                    </a:p>
                  </a:txBody>
                  <a:tcPr/>
                </a:tc>
              </a:tr>
              <a:tr h="41192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Onarım</a:t>
                      </a:r>
                      <a:endParaRPr dirty="0"/>
                    </a:p>
                  </a:txBody>
                  <a:tcPr marL="0" marR="0" marT="0" marB="0" anchor="ctr"/>
                </a:tc>
                <a:tc>
                  <a:txBody>
                    <a:bodyPr/>
                    <a:lstStyle/>
                    <a:p>
                      <a:r>
                        <a:rPr lang="tr-TR" dirty="0" smtClean="0"/>
                        <a:t>5000</a:t>
                      </a:r>
                      <a:endParaRPr lang="tr-TR" dirty="0"/>
                    </a:p>
                  </a:txBody>
                  <a:tcPr/>
                </a:tc>
                <a:tc>
                  <a:txBody>
                    <a:bodyPr/>
                    <a:lstStyle/>
                    <a:p>
                      <a:r>
                        <a:rPr lang="tr-TR" dirty="0" smtClean="0"/>
                        <a:t>5000</a:t>
                      </a:r>
                      <a:endParaRPr lang="tr-TR" dirty="0"/>
                    </a:p>
                  </a:txBody>
                  <a:tcPr/>
                </a:tc>
                <a:tc>
                  <a:txBody>
                    <a:bodyPr/>
                    <a:lstStyle/>
                    <a:p>
                      <a:r>
                        <a:rPr lang="tr-TR" dirty="0" smtClean="0"/>
                        <a:t>7500</a:t>
                      </a:r>
                      <a:endParaRPr lang="tr-TR" dirty="0"/>
                    </a:p>
                  </a:txBody>
                  <a:tcPr/>
                </a:tc>
                <a:tc>
                  <a:txBody>
                    <a:bodyPr/>
                    <a:lstStyle/>
                    <a:p>
                      <a:r>
                        <a:rPr lang="tr-TR" dirty="0" smtClean="0"/>
                        <a:t>7500</a:t>
                      </a:r>
                      <a:endParaRPr lang="tr-TR" dirty="0"/>
                    </a:p>
                  </a:txBody>
                  <a:tcPr/>
                </a:tc>
                <a:tc>
                  <a:txBody>
                    <a:bodyPr/>
                    <a:lstStyle/>
                    <a:p>
                      <a:r>
                        <a:rPr lang="tr-TR" dirty="0" smtClean="0"/>
                        <a:t>10000</a:t>
                      </a:r>
                      <a:endParaRPr lang="tr-TR" dirty="0"/>
                    </a:p>
                  </a:txBody>
                  <a:tcPr/>
                </a:tc>
              </a:tr>
              <a:tr h="41192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Sosyal-sportif</a:t>
                      </a:r>
                      <a:r>
                        <a:rPr lang="en-US" sz="1000" b="0" i="0" u="none" dirty="0">
                          <a:solidFill>
                            <a:srgbClr val="000000"/>
                          </a:solidFill>
                          <a:latin typeface="Cambria"/>
                          <a:ea typeface="Cambria"/>
                          <a:cs typeface="Cambria"/>
                          <a:sym typeface="Cambria"/>
                        </a:rPr>
                        <a:t> </a:t>
                      </a:r>
                      <a:r>
                        <a:rPr lang="en-US" sz="1000" b="0" i="0" u="none" dirty="0" err="1">
                          <a:solidFill>
                            <a:srgbClr val="000000"/>
                          </a:solidFill>
                          <a:latin typeface="Cambria"/>
                          <a:ea typeface="Cambria"/>
                          <a:cs typeface="Cambria"/>
                          <a:sym typeface="Cambria"/>
                        </a:rPr>
                        <a:t>faaliyetler</a:t>
                      </a:r>
                      <a:endParaRPr dirty="0"/>
                    </a:p>
                  </a:txBody>
                  <a:tcPr marL="0" marR="0" marT="0" marB="0" anchor="ctr"/>
                </a:tc>
                <a:tc>
                  <a:txBody>
                    <a:bodyPr/>
                    <a:lstStyle/>
                    <a:p>
                      <a:r>
                        <a:rPr lang="tr-TR" dirty="0" smtClean="0"/>
                        <a:t>5000</a:t>
                      </a:r>
                      <a:endParaRPr lang="tr-TR" dirty="0"/>
                    </a:p>
                  </a:txBody>
                  <a:tcPr/>
                </a:tc>
                <a:tc>
                  <a:txBody>
                    <a:bodyPr/>
                    <a:lstStyle/>
                    <a:p>
                      <a:r>
                        <a:rPr lang="tr-TR" dirty="0" smtClean="0"/>
                        <a:t>5000</a:t>
                      </a:r>
                      <a:endParaRPr lang="tr-TR" dirty="0"/>
                    </a:p>
                  </a:txBody>
                  <a:tcPr/>
                </a:tc>
                <a:tc>
                  <a:txBody>
                    <a:bodyPr/>
                    <a:lstStyle/>
                    <a:p>
                      <a:r>
                        <a:rPr lang="tr-TR" dirty="0" smtClean="0"/>
                        <a:t>5000</a:t>
                      </a:r>
                      <a:endParaRPr lang="tr-TR" dirty="0"/>
                    </a:p>
                  </a:txBody>
                  <a:tcPr/>
                </a:tc>
                <a:tc>
                  <a:txBody>
                    <a:bodyPr/>
                    <a:lstStyle/>
                    <a:p>
                      <a:r>
                        <a:rPr lang="tr-TR" dirty="0" smtClean="0"/>
                        <a:t>7500</a:t>
                      </a:r>
                      <a:endParaRPr lang="tr-TR" dirty="0"/>
                    </a:p>
                  </a:txBody>
                  <a:tcPr/>
                </a:tc>
                <a:tc>
                  <a:txBody>
                    <a:bodyPr/>
                    <a:lstStyle/>
                    <a:p>
                      <a:r>
                        <a:rPr lang="tr-TR" dirty="0" smtClean="0"/>
                        <a:t>7500</a:t>
                      </a:r>
                      <a:endParaRPr lang="tr-TR" dirty="0"/>
                    </a:p>
                  </a:txBody>
                  <a:tcPr/>
                </a:tc>
              </a:tr>
              <a:tr h="41192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Temizlik</a:t>
                      </a:r>
                      <a:endParaRPr dirty="0"/>
                    </a:p>
                  </a:txBody>
                  <a:tcPr marL="0" marR="0" marT="0" marB="0" anchor="ctr"/>
                </a:tc>
                <a:tc>
                  <a:txBody>
                    <a:bodyPr/>
                    <a:lstStyle/>
                    <a:p>
                      <a:r>
                        <a:rPr lang="tr-TR" dirty="0" smtClean="0"/>
                        <a:t>5000</a:t>
                      </a:r>
                      <a:endParaRPr lang="tr-TR" dirty="0"/>
                    </a:p>
                  </a:txBody>
                  <a:tcPr/>
                </a:tc>
                <a:tc>
                  <a:txBody>
                    <a:bodyPr/>
                    <a:lstStyle/>
                    <a:p>
                      <a:r>
                        <a:rPr lang="tr-TR" dirty="0" smtClean="0"/>
                        <a:t>7500</a:t>
                      </a:r>
                      <a:endParaRPr lang="tr-TR" dirty="0"/>
                    </a:p>
                  </a:txBody>
                  <a:tcPr/>
                </a:tc>
                <a:tc>
                  <a:txBody>
                    <a:bodyPr/>
                    <a:lstStyle/>
                    <a:p>
                      <a:r>
                        <a:rPr lang="tr-TR" dirty="0" smtClean="0"/>
                        <a:t>10000</a:t>
                      </a:r>
                      <a:endParaRPr lang="tr-TR" dirty="0"/>
                    </a:p>
                  </a:txBody>
                  <a:tcPr/>
                </a:tc>
                <a:tc>
                  <a:txBody>
                    <a:bodyPr/>
                    <a:lstStyle/>
                    <a:p>
                      <a:r>
                        <a:rPr lang="tr-TR" dirty="0" smtClean="0"/>
                        <a:t>12500</a:t>
                      </a:r>
                      <a:endParaRPr lang="tr-TR" dirty="0"/>
                    </a:p>
                  </a:txBody>
                  <a:tcPr/>
                </a:tc>
                <a:tc>
                  <a:txBody>
                    <a:bodyPr/>
                    <a:lstStyle/>
                    <a:p>
                      <a:r>
                        <a:rPr lang="tr-TR" dirty="0" smtClean="0"/>
                        <a:t>15000</a:t>
                      </a:r>
                      <a:endParaRPr lang="tr-TR" dirty="0"/>
                    </a:p>
                  </a:txBody>
                  <a:tcPr/>
                </a:tc>
              </a:tr>
              <a:tr h="41192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İletişim</a:t>
                      </a:r>
                      <a:endParaRPr dirty="0"/>
                    </a:p>
                  </a:txBody>
                  <a:tcPr marL="0" marR="0" marT="0" marB="0" anchor="ctr"/>
                </a:tc>
                <a:tc>
                  <a:txBody>
                    <a:bodyPr/>
                    <a:lstStyle/>
                    <a:p>
                      <a:r>
                        <a:rPr lang="tr-TR" dirty="0" smtClean="0"/>
                        <a:t>2000</a:t>
                      </a:r>
                      <a:endParaRPr lang="tr-TR" dirty="0"/>
                    </a:p>
                  </a:txBody>
                  <a:tcPr/>
                </a:tc>
                <a:tc>
                  <a:txBody>
                    <a:bodyPr/>
                    <a:lstStyle/>
                    <a:p>
                      <a:r>
                        <a:rPr lang="tr-TR" dirty="0" smtClean="0"/>
                        <a:t>2500</a:t>
                      </a:r>
                      <a:endParaRPr lang="tr-TR" dirty="0"/>
                    </a:p>
                  </a:txBody>
                  <a:tcPr/>
                </a:tc>
                <a:tc>
                  <a:txBody>
                    <a:bodyPr/>
                    <a:lstStyle/>
                    <a:p>
                      <a:r>
                        <a:rPr lang="tr-TR" dirty="0" smtClean="0"/>
                        <a:t>3000</a:t>
                      </a:r>
                      <a:endParaRPr lang="tr-TR" dirty="0"/>
                    </a:p>
                  </a:txBody>
                  <a:tcPr/>
                </a:tc>
                <a:tc>
                  <a:txBody>
                    <a:bodyPr/>
                    <a:lstStyle/>
                    <a:p>
                      <a:r>
                        <a:rPr lang="tr-TR" dirty="0" smtClean="0"/>
                        <a:t>3500</a:t>
                      </a:r>
                      <a:endParaRPr lang="tr-TR" dirty="0"/>
                    </a:p>
                  </a:txBody>
                  <a:tcPr/>
                </a:tc>
                <a:tc>
                  <a:txBody>
                    <a:bodyPr/>
                    <a:lstStyle/>
                    <a:p>
                      <a:r>
                        <a:rPr lang="tr-TR" dirty="0" smtClean="0"/>
                        <a:t>4000</a:t>
                      </a:r>
                      <a:endParaRPr lang="tr-TR" dirty="0"/>
                    </a:p>
                  </a:txBody>
                  <a:tcPr/>
                </a:tc>
              </a:tr>
              <a:tr h="411920">
                <a:tc>
                  <a:txBody>
                    <a:bodyPr/>
                    <a:lstStyle/>
                    <a:p>
                      <a:pPr marL="0" marR="0" lvl="0" indent="0" algn="l" rtl="0">
                        <a:lnSpc>
                          <a:spcPct val="100000"/>
                        </a:lnSpc>
                        <a:spcBef>
                          <a:spcPts val="0"/>
                        </a:spcBef>
                        <a:spcAft>
                          <a:spcPts val="0"/>
                        </a:spcAft>
                        <a:buClr>
                          <a:srgbClr val="000000"/>
                        </a:buClr>
                        <a:buSzPts val="1000"/>
                        <a:buFont typeface="Cambria"/>
                        <a:buNone/>
                      </a:pPr>
                      <a:r>
                        <a:rPr lang="en-US" sz="1000" b="0" i="0" u="none" dirty="0" err="1">
                          <a:solidFill>
                            <a:srgbClr val="000000"/>
                          </a:solidFill>
                          <a:latin typeface="Cambria"/>
                          <a:ea typeface="Cambria"/>
                          <a:cs typeface="Cambria"/>
                          <a:sym typeface="Cambria"/>
                        </a:rPr>
                        <a:t>Kırtasiye</a:t>
                      </a:r>
                      <a:endParaRPr dirty="0"/>
                    </a:p>
                  </a:txBody>
                  <a:tcPr marL="0" marR="0" marT="0" marB="0" anchor="ctr"/>
                </a:tc>
                <a:tc>
                  <a:txBody>
                    <a:bodyPr/>
                    <a:lstStyle/>
                    <a:p>
                      <a:r>
                        <a:rPr lang="tr-TR" dirty="0" smtClean="0"/>
                        <a:t>5000</a:t>
                      </a:r>
                      <a:endParaRPr lang="tr-TR" dirty="0"/>
                    </a:p>
                  </a:txBody>
                  <a:tcPr/>
                </a:tc>
                <a:tc>
                  <a:txBody>
                    <a:bodyPr/>
                    <a:lstStyle/>
                    <a:p>
                      <a:r>
                        <a:rPr lang="tr-TR" dirty="0" smtClean="0"/>
                        <a:t>6000</a:t>
                      </a:r>
                      <a:endParaRPr lang="tr-TR" dirty="0"/>
                    </a:p>
                  </a:txBody>
                  <a:tcPr/>
                </a:tc>
                <a:tc>
                  <a:txBody>
                    <a:bodyPr/>
                    <a:lstStyle/>
                    <a:p>
                      <a:r>
                        <a:rPr lang="tr-TR" dirty="0" smtClean="0"/>
                        <a:t>7000</a:t>
                      </a:r>
                      <a:endParaRPr lang="tr-TR" dirty="0"/>
                    </a:p>
                  </a:txBody>
                  <a:tcPr/>
                </a:tc>
                <a:tc>
                  <a:txBody>
                    <a:bodyPr/>
                    <a:lstStyle/>
                    <a:p>
                      <a:r>
                        <a:rPr lang="tr-TR" dirty="0" smtClean="0"/>
                        <a:t>8000</a:t>
                      </a:r>
                      <a:endParaRPr lang="tr-TR" dirty="0"/>
                    </a:p>
                  </a:txBody>
                  <a:tcPr/>
                </a:tc>
                <a:tc>
                  <a:txBody>
                    <a:bodyPr/>
                    <a:lstStyle/>
                    <a:p>
                      <a:r>
                        <a:rPr lang="tr-TR" dirty="0" smtClean="0"/>
                        <a:t>9000</a:t>
                      </a:r>
                      <a:endParaRPr lang="tr-TR" dirty="0"/>
                    </a:p>
                  </a:txBody>
                  <a:tcPr/>
                </a:tc>
              </a:tr>
            </a:tbl>
          </a:graphicData>
        </a:graphic>
      </p:graphicFrame>
    </p:spTree>
    <p:extLst>
      <p:ext uri="{BB962C8B-B14F-4D97-AF65-F5344CB8AC3E}">
        <p14:creationId xmlns:p14="http://schemas.microsoft.com/office/powerpoint/2010/main" val="3864013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39"/>
          <p:cNvSpPr txBox="1"/>
          <p:nvPr/>
        </p:nvSpPr>
        <p:spPr>
          <a:xfrm>
            <a:off x="-209550" y="0"/>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17. Norm Kadro Durumu</a:t>
            </a:r>
            <a:endParaRPr/>
          </a:p>
        </p:txBody>
      </p:sp>
      <p:graphicFrame>
        <p:nvGraphicFramePr>
          <p:cNvPr id="957" name="Google Shape;957;p39"/>
          <p:cNvGraphicFramePr/>
          <p:nvPr>
            <p:extLst>
              <p:ext uri="{D42A27DB-BD31-4B8C-83A1-F6EECF244321}">
                <p14:modId xmlns:p14="http://schemas.microsoft.com/office/powerpoint/2010/main" val="1339535720"/>
              </p:ext>
            </p:extLst>
          </p:nvPr>
        </p:nvGraphicFramePr>
        <p:xfrm>
          <a:off x="554037" y="433387"/>
          <a:ext cx="6583350" cy="9855244"/>
        </p:xfrm>
        <a:graphic>
          <a:graphicData uri="http://schemas.openxmlformats.org/drawingml/2006/table">
            <a:tbl>
              <a:tblPr>
                <a:noFill/>
                <a:tableStyleId>{85591258-8B19-4969-B31F-6914642E252F}</a:tableStyleId>
              </a:tblPr>
              <a:tblGrid>
                <a:gridCol w="1149350">
                  <a:extLst>
                    <a:ext uri="{9D8B030D-6E8A-4147-A177-3AD203B41FA5}">
                      <a16:colId xmlns="" xmlns:a16="http://schemas.microsoft.com/office/drawing/2014/main" val="20000"/>
                    </a:ext>
                  </a:extLst>
                </a:gridCol>
                <a:gridCol w="1812925">
                  <a:extLst>
                    <a:ext uri="{9D8B030D-6E8A-4147-A177-3AD203B41FA5}">
                      <a16:colId xmlns="" xmlns:a16="http://schemas.microsoft.com/office/drawing/2014/main" val="20001"/>
                    </a:ext>
                  </a:extLst>
                </a:gridCol>
                <a:gridCol w="585775">
                  <a:extLst>
                    <a:ext uri="{9D8B030D-6E8A-4147-A177-3AD203B41FA5}">
                      <a16:colId xmlns="" xmlns:a16="http://schemas.microsoft.com/office/drawing/2014/main" val="20002"/>
                    </a:ext>
                  </a:extLst>
                </a:gridCol>
                <a:gridCol w="676275">
                  <a:extLst>
                    <a:ext uri="{9D8B030D-6E8A-4147-A177-3AD203B41FA5}">
                      <a16:colId xmlns="" xmlns:a16="http://schemas.microsoft.com/office/drawing/2014/main" val="20003"/>
                    </a:ext>
                  </a:extLst>
                </a:gridCol>
                <a:gridCol w="733425">
                  <a:extLst>
                    <a:ext uri="{9D8B030D-6E8A-4147-A177-3AD203B41FA5}">
                      <a16:colId xmlns="" xmlns:a16="http://schemas.microsoft.com/office/drawing/2014/main" val="20004"/>
                    </a:ext>
                  </a:extLst>
                </a:gridCol>
                <a:gridCol w="901700">
                  <a:extLst>
                    <a:ext uri="{9D8B030D-6E8A-4147-A177-3AD203B41FA5}">
                      <a16:colId xmlns="" xmlns:a16="http://schemas.microsoft.com/office/drawing/2014/main" val="20005"/>
                    </a:ext>
                  </a:extLst>
                </a:gridCol>
                <a:gridCol w="723900">
                  <a:extLst>
                    <a:ext uri="{9D8B030D-6E8A-4147-A177-3AD203B41FA5}">
                      <a16:colId xmlns="" xmlns:a16="http://schemas.microsoft.com/office/drawing/2014/main" val="20006"/>
                    </a:ext>
                  </a:extLst>
                </a:gridCol>
              </a:tblGrid>
              <a:tr h="395669">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dirty="0" err="1">
                          <a:solidFill>
                            <a:srgbClr val="000000"/>
                          </a:solidFill>
                          <a:latin typeface="Times New Roman"/>
                          <a:ea typeface="Times New Roman"/>
                          <a:cs typeface="Times New Roman"/>
                          <a:sym typeface="Times New Roman"/>
                        </a:rPr>
                        <a:t>Sıra</a:t>
                      </a:r>
                      <a:r>
                        <a:rPr lang="en-US" sz="1400" b="0" i="0" u="none" dirty="0">
                          <a:solidFill>
                            <a:srgbClr val="000000"/>
                          </a:solidFill>
                          <a:latin typeface="Times New Roman"/>
                          <a:ea typeface="Times New Roman"/>
                          <a:cs typeface="Times New Roman"/>
                          <a:sym typeface="Times New Roman"/>
                        </a:rPr>
                        <a:t> No</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Unvan-Branşı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Norm</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Mevcut</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İhtiyaç</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Sözleşmeli</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Fazla</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 xmlns:a16="http://schemas.microsoft.com/office/drawing/2014/main" val="10000"/>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Müdür</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dirty="0">
                          <a:solidFill>
                            <a:srgbClr val="000000"/>
                          </a:solidFill>
                          <a:latin typeface="Calibri"/>
                          <a:ea typeface="Calibri"/>
                          <a:cs typeface="Calibri"/>
                          <a:sym typeface="Calibri"/>
                        </a:rPr>
                        <a:t> </a:t>
                      </a:r>
                      <a:r>
                        <a:rPr lang="tr-TR" sz="1400" b="0" i="0" u="none" dirty="0">
                          <a:solidFill>
                            <a:srgbClr val="000000"/>
                          </a:solidFill>
                          <a:latin typeface="Calibri"/>
                          <a:ea typeface="Calibri"/>
                          <a:cs typeface="Calibri"/>
                          <a:sym typeface="Calibri"/>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tr-TR" sz="1400" b="0" i="0" u="none" dirty="0">
                          <a:solidFill>
                            <a:srgbClr val="000000"/>
                          </a:solidFill>
                          <a:latin typeface="Calibri"/>
                          <a:ea typeface="Calibri"/>
                          <a:cs typeface="Calibri"/>
                          <a:sym typeface="Calibri"/>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tr-TR" dirty="0"/>
                        <a:t>Müdür Yardımcısı</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dirty="0">
                          <a:solidFill>
                            <a:srgbClr val="000000"/>
                          </a:solidFill>
                          <a:latin typeface="Calibri"/>
                          <a:ea typeface="Calibri"/>
                          <a:cs typeface="Calibri"/>
                          <a:sym typeface="Calibri"/>
                        </a:rPr>
                        <a:t> </a:t>
                      </a:r>
                      <a:r>
                        <a:rPr lang="tr-TR" sz="1400" b="0" i="0" u="none" dirty="0">
                          <a:solidFill>
                            <a:srgbClr val="000000"/>
                          </a:solidFill>
                          <a:latin typeface="Calibri"/>
                          <a:ea typeface="Calibri"/>
                          <a:cs typeface="Calibri"/>
                          <a:sym typeface="Calibri"/>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dirty="0">
                          <a:solidFill>
                            <a:srgbClr val="000000"/>
                          </a:solidFill>
                          <a:latin typeface="Calibri"/>
                          <a:ea typeface="Calibri"/>
                          <a:cs typeface="Calibri"/>
                          <a:sym typeface="Calibri"/>
                        </a:rPr>
                        <a:t> </a:t>
                      </a:r>
                      <a:r>
                        <a:rPr lang="tr-TR" sz="1400" b="0" i="0" u="none" dirty="0">
                          <a:solidFill>
                            <a:srgbClr val="000000"/>
                          </a:solidFill>
                          <a:latin typeface="Calibri"/>
                          <a:ea typeface="Calibri"/>
                          <a:cs typeface="Calibri"/>
                          <a:sym typeface="Calibri"/>
                        </a:rPr>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dirty="0">
                          <a:solidFill>
                            <a:srgbClr val="000000"/>
                          </a:solidFill>
                          <a:latin typeface="Calibri"/>
                          <a:ea typeface="Calibri"/>
                          <a:cs typeface="Calibri"/>
                          <a:sym typeface="Calibri"/>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tr-TR" dirty="0" smtClean="0"/>
                        <a:t>Ana Sınıfı Öğretmeni</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tr-TR" dirty="0" smtClean="0"/>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tr-TR" dirty="0" smtClean="0"/>
                        <a:t>1</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4</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tr-TR" dirty="0" smtClean="0"/>
                        <a:t>Sınıf Öğretmeni</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tr-TR" dirty="0" smtClean="0"/>
                        <a:t>4</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tr-TR" dirty="0" smtClean="0"/>
                        <a:t>4</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5</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6</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7</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8</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9</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10</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0"/>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1"/>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12</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2"/>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3"/>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14</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4"/>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15</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dirty="0">
                          <a:solidFill>
                            <a:srgbClr val="000000"/>
                          </a:solidFill>
                          <a:latin typeface="Calibri"/>
                          <a:ea typeface="Calibri"/>
                          <a:cs typeface="Calibri"/>
                          <a:sym typeface="Calibri"/>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5"/>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16</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6"/>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17</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7"/>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18</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8"/>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19</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19"/>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20</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0"/>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1"/>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22</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2"/>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3"/>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24</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4"/>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25</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5"/>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26</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6"/>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27</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7"/>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28</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8"/>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29</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29"/>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30</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0"/>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1"/>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32</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2"/>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3"/>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34</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4"/>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35</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5"/>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36</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6"/>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37</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7"/>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38</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8"/>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39</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39"/>
                  </a:ext>
                </a:extLst>
              </a:tr>
              <a:tr h="2317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40</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40"/>
                  </a:ext>
                </a:extLst>
              </a:tr>
              <a:tr h="230175">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TOPLAM</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tr-TR" dirty="0" smtClean="0"/>
                        <a:t>7</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tr-TR" sz="1400" b="0" i="0" u="none" dirty="0" smtClean="0">
                          <a:solidFill>
                            <a:srgbClr val="000000"/>
                          </a:solidFill>
                          <a:latin typeface="Calibri"/>
                          <a:ea typeface="Calibri"/>
                          <a:cs typeface="Calibri"/>
                          <a:sym typeface="Calibri"/>
                        </a:rPr>
                        <a:t>7</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a:solidFill>
                            <a:srgbClr val="000000"/>
                          </a:solidFill>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dirty="0">
                          <a:solidFill>
                            <a:srgbClr val="000000"/>
                          </a:solidFill>
                          <a:latin typeface="Times New Roman"/>
                          <a:ea typeface="Times New Roman"/>
                          <a:cs typeface="Times New Roman"/>
                          <a:sym typeface="Times New Roman"/>
                        </a:rPr>
                        <a:t> </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41"/>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40"/>
          <p:cNvSpPr txBox="1"/>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p>
            <a:pPr marL="0" marR="0" lvl="0" indent="0" algn="r" rtl="0">
              <a:lnSpc>
                <a:spcPct val="100000"/>
              </a:lnSpc>
              <a:spcBef>
                <a:spcPts val="0"/>
              </a:spcBef>
              <a:spcAft>
                <a:spcPts val="0"/>
              </a:spcAft>
              <a:buClr>
                <a:srgbClr val="898989"/>
              </a:buClr>
              <a:buSzPts val="1400"/>
              <a:buFont typeface="Calibri"/>
              <a:buNone/>
            </a:pPr>
            <a:fld id="{00000000-1234-1234-1234-123412341234}" type="slidenum">
              <a:rPr lang="en-US" sz="1400" b="0" i="0" u="none">
                <a:solidFill>
                  <a:srgbClr val="898989"/>
                </a:solidFill>
                <a:latin typeface="Calibri"/>
                <a:ea typeface="Calibri"/>
                <a:cs typeface="Calibri"/>
                <a:sym typeface="Calibri"/>
              </a:rPr>
              <a:t>42</a:t>
            </a:fld>
            <a:endParaRPr/>
          </a:p>
        </p:txBody>
      </p:sp>
      <p:graphicFrame>
        <p:nvGraphicFramePr>
          <p:cNvPr id="964" name="Google Shape;964;p40"/>
          <p:cNvGraphicFramePr/>
          <p:nvPr>
            <p:extLst>
              <p:ext uri="{D42A27DB-BD31-4B8C-83A1-F6EECF244321}">
                <p14:modId xmlns:p14="http://schemas.microsoft.com/office/powerpoint/2010/main" val="1312372475"/>
              </p:ext>
            </p:extLst>
          </p:nvPr>
        </p:nvGraphicFramePr>
        <p:xfrm>
          <a:off x="561975" y="660400"/>
          <a:ext cx="6621450" cy="1605915"/>
        </p:xfrm>
        <a:graphic>
          <a:graphicData uri="http://schemas.openxmlformats.org/drawingml/2006/table">
            <a:tbl>
              <a:tblPr>
                <a:noFill/>
                <a:tableStyleId>{85591258-8B19-4969-B31F-6914642E252F}</a:tableStyleId>
              </a:tblPr>
              <a:tblGrid>
                <a:gridCol w="1323975">
                  <a:extLst>
                    <a:ext uri="{9D8B030D-6E8A-4147-A177-3AD203B41FA5}">
                      <a16:colId xmlns="" xmlns:a16="http://schemas.microsoft.com/office/drawing/2014/main" val="20000"/>
                    </a:ext>
                  </a:extLst>
                </a:gridCol>
                <a:gridCol w="1323975">
                  <a:extLst>
                    <a:ext uri="{9D8B030D-6E8A-4147-A177-3AD203B41FA5}">
                      <a16:colId xmlns="" xmlns:a16="http://schemas.microsoft.com/office/drawing/2014/main" val="20001"/>
                    </a:ext>
                  </a:extLst>
                </a:gridCol>
                <a:gridCol w="1325550">
                  <a:extLst>
                    <a:ext uri="{9D8B030D-6E8A-4147-A177-3AD203B41FA5}">
                      <a16:colId xmlns="" xmlns:a16="http://schemas.microsoft.com/office/drawing/2014/main" val="20002"/>
                    </a:ext>
                  </a:extLst>
                </a:gridCol>
                <a:gridCol w="1323975">
                  <a:extLst>
                    <a:ext uri="{9D8B030D-6E8A-4147-A177-3AD203B41FA5}">
                      <a16:colId xmlns="" xmlns:a16="http://schemas.microsoft.com/office/drawing/2014/main" val="20003"/>
                    </a:ext>
                  </a:extLst>
                </a:gridCol>
                <a:gridCol w="1323975">
                  <a:extLst>
                    <a:ext uri="{9D8B030D-6E8A-4147-A177-3AD203B41FA5}">
                      <a16:colId xmlns="" xmlns:a16="http://schemas.microsoft.com/office/drawing/2014/main" val="20004"/>
                    </a:ext>
                  </a:extLst>
                </a:gridCol>
              </a:tblGrid>
              <a:tr h="209550">
                <a:tc>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1" i="0" u="none" dirty="0">
                          <a:solidFill>
                            <a:srgbClr val="000000"/>
                          </a:solidFill>
                          <a:latin typeface="Times New Roman"/>
                          <a:ea typeface="Times New Roman"/>
                          <a:cs typeface="Times New Roman"/>
                          <a:sym typeface="Times New Roman"/>
                        </a:rPr>
                        <a:t>ÖĞRETMEN</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gridSpan="3">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1" i="0" u="none">
                          <a:solidFill>
                            <a:srgbClr val="000000"/>
                          </a:solidFill>
                          <a:latin typeface="Times New Roman"/>
                          <a:ea typeface="Times New Roman"/>
                          <a:cs typeface="Times New Roman"/>
                          <a:sym typeface="Times New Roman"/>
                        </a:rPr>
                        <a:t>ÖĞRENCİ</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hMerge="1">
                  <a:txBody>
                    <a:bodyPr/>
                    <a:lstStyle/>
                    <a:p>
                      <a:endParaRPr lang="tr-TR"/>
                    </a:p>
                  </a:txBody>
                  <a:tcPr/>
                </a:tc>
                <a:tc h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1" i="0" u="none">
                          <a:solidFill>
                            <a:srgbClr val="000000"/>
                          </a:solidFill>
                          <a:latin typeface="Times New Roman"/>
                          <a:ea typeface="Times New Roman"/>
                          <a:cs typeface="Times New Roman"/>
                          <a:sym typeface="Times New Roman"/>
                        </a:rPr>
                        <a:t>OKUL</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extLst>
                  <a:ext uri="{0D108BD9-81ED-4DB2-BD59-A6C34878D82A}">
                    <a16:rowId xmlns="" xmlns:a16="http://schemas.microsoft.com/office/drawing/2014/main" val="10000"/>
                  </a:ext>
                </a:extLst>
              </a:tr>
              <a:tr h="790575">
                <a:tc rowSpan="2">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Toplam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öğretmen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sayısı</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sayısı</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tr-TR"/>
                    </a:p>
                  </a:txBody>
                  <a:tcPr/>
                </a:tc>
                <a:tc rowSpan="2">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Toplam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sayısı</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Öğretmen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başına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düşen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sayısı</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209550">
                <a:tc v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Kız</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Erkek</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2"/>
                  </a:ext>
                </a:extLst>
              </a:tr>
              <a:tr h="182550">
                <a:tc>
                  <a:txBody>
                    <a:bodyPr/>
                    <a:lstStyle/>
                    <a:p>
                      <a:pPr marL="0" marR="0" lvl="0" indent="0" algn="ctr" rtl="0">
                        <a:lnSpc>
                          <a:spcPct val="100000"/>
                        </a:lnSpc>
                        <a:spcBef>
                          <a:spcPts val="0"/>
                        </a:spcBef>
                        <a:spcAft>
                          <a:spcPts val="0"/>
                        </a:spcAft>
                        <a:buClr>
                          <a:srgbClr val="000000"/>
                        </a:buClr>
                        <a:buSzPts val="1200"/>
                        <a:buFont typeface="Times New Roman"/>
                        <a:buNone/>
                      </a:pPr>
                      <a:r>
                        <a:rPr lang="tr-TR" sz="1200" b="0" i="0" u="none" dirty="0" smtClean="0">
                          <a:solidFill>
                            <a:srgbClr val="000000"/>
                          </a:solidFill>
                          <a:latin typeface="Times New Roman"/>
                          <a:cs typeface="Times New Roman"/>
                          <a:sym typeface="Times New Roman"/>
                        </a:rPr>
                        <a:t>5</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Times New Roman"/>
                        <a:buNone/>
                      </a:pPr>
                      <a:r>
                        <a:rPr lang="tr-TR" sz="1200" b="0" i="0" u="none" dirty="0" smtClean="0">
                          <a:solidFill>
                            <a:srgbClr val="000000"/>
                          </a:solidFill>
                          <a:latin typeface="Times New Roman"/>
                          <a:cs typeface="Times New Roman"/>
                          <a:sym typeface="Times New Roman"/>
                        </a:rPr>
                        <a:t>45</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Times New Roman"/>
                        <a:buNone/>
                      </a:pPr>
                      <a:r>
                        <a:rPr lang="tr-TR" sz="1200" b="0" i="0" u="none" dirty="0" smtClean="0">
                          <a:solidFill>
                            <a:srgbClr val="000000"/>
                          </a:solidFill>
                          <a:latin typeface="Times New Roman"/>
                          <a:cs typeface="Times New Roman"/>
                          <a:sym typeface="Times New Roman"/>
                        </a:rPr>
                        <a:t>37</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Times New Roman"/>
                        <a:buNone/>
                      </a:pPr>
                      <a:r>
                        <a:rPr lang="tr-TR" sz="1200" b="0" i="0" u="none" dirty="0" smtClean="0">
                          <a:solidFill>
                            <a:srgbClr val="000000"/>
                          </a:solidFill>
                          <a:latin typeface="Times New Roman"/>
                          <a:cs typeface="Times New Roman"/>
                          <a:sym typeface="Times New Roman"/>
                        </a:rPr>
                        <a:t>82</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Times New Roman"/>
                        <a:buNone/>
                      </a:pPr>
                      <a:r>
                        <a:rPr lang="tr-TR" sz="1200" b="0" i="0" u="none" dirty="0" smtClean="0">
                          <a:solidFill>
                            <a:srgbClr val="000000"/>
                          </a:solidFill>
                          <a:latin typeface="Times New Roman"/>
                          <a:ea typeface="Times New Roman"/>
                          <a:cs typeface="Times New Roman"/>
                          <a:sym typeface="Times New Roman"/>
                        </a:rPr>
                        <a:t>16,4</a:t>
                      </a:r>
                      <a:endParaRPr lang="tr-TR" sz="1200" b="0" i="0" u="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Times New Roman"/>
                        <a:buNone/>
                      </a:pP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bl>
          </a:graphicData>
        </a:graphic>
      </p:graphicFrame>
      <p:sp>
        <p:nvSpPr>
          <p:cNvPr id="965" name="Google Shape;965;p40"/>
          <p:cNvSpPr txBox="1"/>
          <p:nvPr/>
        </p:nvSpPr>
        <p:spPr>
          <a:xfrm>
            <a:off x="-107950" y="246062"/>
            <a:ext cx="6248400" cy="246062"/>
          </a:xfrm>
          <a:prstGeom prst="rect">
            <a:avLst/>
          </a:prstGeom>
          <a:noFill/>
          <a:ln>
            <a:noFill/>
          </a:ln>
        </p:spPr>
        <p:txBody>
          <a:bodyPr spcFirstLastPara="1" wrap="square" lIns="91425" tIns="45700" rIns="91425" bIns="45700" anchor="t" anchorCtr="0">
            <a:spAutoFit/>
          </a:bodyPr>
          <a:lstStyle/>
          <a:p>
            <a:pPr marL="608012" marR="0" lvl="0" indent="0" algn="l" rtl="0">
              <a:lnSpc>
                <a:spcPct val="100000"/>
              </a:lnSpc>
              <a:spcBef>
                <a:spcPts val="0"/>
              </a:spcBef>
              <a:spcAft>
                <a:spcPts val="0"/>
              </a:spcAft>
              <a:buClr>
                <a:schemeClr val="dk1"/>
              </a:buClr>
              <a:buSzPts val="1000"/>
              <a:buFont typeface="Cambria"/>
              <a:buNone/>
            </a:pPr>
            <a:r>
              <a:rPr lang="en-US" sz="1000" b="1" i="0" u="none">
                <a:solidFill>
                  <a:schemeClr val="dk1"/>
                </a:solidFill>
                <a:latin typeface="Cambria"/>
                <a:ea typeface="Cambria"/>
                <a:cs typeface="Cambria"/>
                <a:sym typeface="Cambria"/>
              </a:rPr>
              <a:t>Tablo 18 Öğretmen/Öğrenci Durumu </a:t>
            </a:r>
            <a:endParaRPr/>
          </a:p>
        </p:txBody>
      </p:sp>
      <p:graphicFrame>
        <p:nvGraphicFramePr>
          <p:cNvPr id="2" name="Tablo 1">
            <a:extLst>
              <a:ext uri="{FF2B5EF4-FFF2-40B4-BE49-F238E27FC236}">
                <a16:creationId xmlns="" xmlns:a16="http://schemas.microsoft.com/office/drawing/2014/main" id="{33A9BE1B-BC4C-C429-383B-589E429409F0}"/>
              </a:ext>
            </a:extLst>
          </p:cNvPr>
          <p:cNvGraphicFramePr>
            <a:graphicFrameLocks noGrp="1"/>
          </p:cNvGraphicFramePr>
          <p:nvPr>
            <p:extLst>
              <p:ext uri="{D42A27DB-BD31-4B8C-83A1-F6EECF244321}">
                <p14:modId xmlns:p14="http://schemas.microsoft.com/office/powerpoint/2010/main" val="3121350080"/>
              </p:ext>
            </p:extLst>
          </p:nvPr>
        </p:nvGraphicFramePr>
        <p:xfrm>
          <a:off x="1231392" y="2560320"/>
          <a:ext cx="5069662" cy="3810864"/>
        </p:xfrm>
        <a:graphic>
          <a:graphicData uri="http://schemas.openxmlformats.org/drawingml/2006/table">
            <a:tbl>
              <a:tblPr firstRow="1" bandRow="1">
                <a:tableStyleId>{85591258-8B19-4969-B31F-6914642E252F}</a:tableStyleId>
              </a:tblPr>
              <a:tblGrid>
                <a:gridCol w="1289029">
                  <a:extLst>
                    <a:ext uri="{9D8B030D-6E8A-4147-A177-3AD203B41FA5}">
                      <a16:colId xmlns="" xmlns:a16="http://schemas.microsoft.com/office/drawing/2014/main" val="825975820"/>
                    </a:ext>
                  </a:extLst>
                </a:gridCol>
                <a:gridCol w="1260211">
                  <a:extLst>
                    <a:ext uri="{9D8B030D-6E8A-4147-A177-3AD203B41FA5}">
                      <a16:colId xmlns="" xmlns:a16="http://schemas.microsoft.com/office/drawing/2014/main" val="2004983629"/>
                    </a:ext>
                  </a:extLst>
                </a:gridCol>
                <a:gridCol w="1260211">
                  <a:extLst>
                    <a:ext uri="{9D8B030D-6E8A-4147-A177-3AD203B41FA5}">
                      <a16:colId xmlns="" xmlns:a16="http://schemas.microsoft.com/office/drawing/2014/main" val="1340376904"/>
                    </a:ext>
                  </a:extLst>
                </a:gridCol>
                <a:gridCol w="1260211">
                  <a:extLst>
                    <a:ext uri="{9D8B030D-6E8A-4147-A177-3AD203B41FA5}">
                      <a16:colId xmlns="" xmlns:a16="http://schemas.microsoft.com/office/drawing/2014/main" val="4137174460"/>
                    </a:ext>
                  </a:extLst>
                </a:gridCol>
              </a:tblGrid>
              <a:tr h="365856">
                <a:tc gridSpan="4">
                  <a:txBody>
                    <a:bodyPr/>
                    <a:lstStyle/>
                    <a:p>
                      <a:r>
                        <a:rPr lang="tr-TR" dirty="0"/>
                        <a:t> </a:t>
                      </a:r>
                      <a:r>
                        <a:rPr lang="tr-TR" b="1" dirty="0"/>
                        <a:t>SINIF BAZINDA ÖĞRENCİ DAĞILIMI</a:t>
                      </a:r>
                    </a:p>
                  </a:txBody>
                  <a:tcPr>
                    <a:solidFill>
                      <a:schemeClr val="bg2">
                        <a:lumMod val="20000"/>
                        <a:lumOff val="80000"/>
                      </a:schemeClr>
                    </a:solidFill>
                  </a:tcPr>
                </a:tc>
                <a:tc hMerge="1">
                  <a:txBody>
                    <a:bodyPr/>
                    <a:lstStyle/>
                    <a:p>
                      <a:endParaRPr lang="tr-TR" dirty="0"/>
                    </a:p>
                  </a:txBody>
                  <a:tcPr>
                    <a:solidFill>
                      <a:schemeClr val="bg2">
                        <a:lumMod val="20000"/>
                        <a:lumOff val="80000"/>
                      </a:schemeClr>
                    </a:solidFill>
                  </a:tcPr>
                </a:tc>
                <a:tc hMerge="1">
                  <a:txBody>
                    <a:bodyPr/>
                    <a:lstStyle/>
                    <a:p>
                      <a:endParaRPr lang="tr-TR" dirty="0"/>
                    </a:p>
                  </a:txBody>
                  <a:tcPr>
                    <a:solidFill>
                      <a:schemeClr val="bg2">
                        <a:lumMod val="20000"/>
                        <a:lumOff val="80000"/>
                      </a:schemeClr>
                    </a:solidFill>
                  </a:tcPr>
                </a:tc>
                <a:tc hMerge="1">
                  <a:txBody>
                    <a:bodyPr/>
                    <a:lstStyle/>
                    <a:p>
                      <a:endParaRPr lang="tr-TR" dirty="0"/>
                    </a:p>
                  </a:txBody>
                  <a:tcPr>
                    <a:solidFill>
                      <a:schemeClr val="bg2">
                        <a:lumMod val="20000"/>
                        <a:lumOff val="80000"/>
                      </a:schemeClr>
                    </a:solidFill>
                  </a:tcPr>
                </a:tc>
                <a:extLst>
                  <a:ext uri="{0D108BD9-81ED-4DB2-BD59-A6C34878D82A}">
                    <a16:rowId xmlns="" xmlns:a16="http://schemas.microsoft.com/office/drawing/2014/main" val="3070001557"/>
                  </a:ext>
                </a:extLst>
              </a:tr>
              <a:tr h="365856">
                <a:tc>
                  <a:txBody>
                    <a:bodyPr/>
                    <a:lstStyle/>
                    <a:p>
                      <a:pPr algn="ctr"/>
                      <a:r>
                        <a:rPr lang="tr-TR" b="1" dirty="0"/>
                        <a:t>SINIF</a:t>
                      </a:r>
                    </a:p>
                  </a:txBody>
                  <a:tcPr>
                    <a:solidFill>
                      <a:schemeClr val="bg1"/>
                    </a:solidFill>
                  </a:tcPr>
                </a:tc>
                <a:tc>
                  <a:txBody>
                    <a:bodyPr/>
                    <a:lstStyle/>
                    <a:p>
                      <a:pPr algn="ctr"/>
                      <a:r>
                        <a:rPr lang="tr-TR" b="1" dirty="0"/>
                        <a:t>ERKEK</a:t>
                      </a:r>
                    </a:p>
                  </a:txBody>
                  <a:tcPr>
                    <a:solidFill>
                      <a:schemeClr val="bg1"/>
                    </a:solidFill>
                  </a:tcPr>
                </a:tc>
                <a:tc>
                  <a:txBody>
                    <a:bodyPr/>
                    <a:lstStyle/>
                    <a:p>
                      <a:pPr algn="ctr"/>
                      <a:r>
                        <a:rPr lang="tr-TR" b="1" dirty="0"/>
                        <a:t> KIZ</a:t>
                      </a:r>
                    </a:p>
                  </a:txBody>
                  <a:tcPr>
                    <a:solidFill>
                      <a:schemeClr val="bg1"/>
                    </a:solidFill>
                  </a:tcPr>
                </a:tc>
                <a:tc>
                  <a:txBody>
                    <a:bodyPr/>
                    <a:lstStyle/>
                    <a:p>
                      <a:pPr algn="ctr"/>
                      <a:r>
                        <a:rPr lang="tr-TR" b="1" dirty="0"/>
                        <a:t>TOPLAM</a:t>
                      </a:r>
                    </a:p>
                  </a:txBody>
                  <a:tcPr>
                    <a:solidFill>
                      <a:schemeClr val="bg1"/>
                    </a:solidFill>
                  </a:tcPr>
                </a:tc>
                <a:extLst>
                  <a:ext uri="{0D108BD9-81ED-4DB2-BD59-A6C34878D82A}">
                    <a16:rowId xmlns="" xmlns:a16="http://schemas.microsoft.com/office/drawing/2014/main" val="3963546567"/>
                  </a:ext>
                </a:extLst>
              </a:tr>
              <a:tr h="365856">
                <a:tc>
                  <a:txBody>
                    <a:bodyPr/>
                    <a:lstStyle/>
                    <a:p>
                      <a:pPr algn="ctr"/>
                      <a:r>
                        <a:rPr lang="tr-TR" b="1" dirty="0"/>
                        <a:t>1</a:t>
                      </a:r>
                      <a:r>
                        <a:rPr lang="tr-TR" b="1" dirty="0" smtClean="0"/>
                        <a:t>/A</a:t>
                      </a:r>
                      <a:endParaRPr lang="tr-TR" b="1" dirty="0"/>
                    </a:p>
                  </a:txBody>
                  <a:tcPr>
                    <a:solidFill>
                      <a:schemeClr val="bg1"/>
                    </a:solidFill>
                  </a:tcPr>
                </a:tc>
                <a:tc>
                  <a:txBody>
                    <a:bodyPr/>
                    <a:lstStyle/>
                    <a:p>
                      <a:pPr algn="ctr"/>
                      <a:r>
                        <a:rPr lang="tr-TR" dirty="0" smtClean="0"/>
                        <a:t>6</a:t>
                      </a:r>
                      <a:endParaRPr lang="tr-TR" dirty="0"/>
                    </a:p>
                  </a:txBody>
                  <a:tcPr>
                    <a:solidFill>
                      <a:schemeClr val="bg1"/>
                    </a:solidFill>
                  </a:tcPr>
                </a:tc>
                <a:tc>
                  <a:txBody>
                    <a:bodyPr/>
                    <a:lstStyle/>
                    <a:p>
                      <a:pPr algn="ctr"/>
                      <a:r>
                        <a:rPr lang="tr-TR" dirty="0" smtClean="0"/>
                        <a:t>8</a:t>
                      </a:r>
                      <a:endParaRPr lang="tr-TR" dirty="0"/>
                    </a:p>
                  </a:txBody>
                  <a:tcPr>
                    <a:solidFill>
                      <a:schemeClr val="bg1"/>
                    </a:solidFill>
                  </a:tcPr>
                </a:tc>
                <a:tc>
                  <a:txBody>
                    <a:bodyPr/>
                    <a:lstStyle/>
                    <a:p>
                      <a:pPr algn="ctr"/>
                      <a:r>
                        <a:rPr lang="tr-TR" dirty="0" smtClean="0"/>
                        <a:t>14</a:t>
                      </a:r>
                      <a:endParaRPr lang="tr-TR" dirty="0"/>
                    </a:p>
                  </a:txBody>
                  <a:tcPr>
                    <a:solidFill>
                      <a:schemeClr val="bg1"/>
                    </a:solidFill>
                  </a:tcPr>
                </a:tc>
                <a:extLst>
                  <a:ext uri="{0D108BD9-81ED-4DB2-BD59-A6C34878D82A}">
                    <a16:rowId xmlns="" xmlns:a16="http://schemas.microsoft.com/office/drawing/2014/main" val="2321787801"/>
                  </a:ext>
                </a:extLst>
              </a:tr>
              <a:tr h="365856">
                <a:tc>
                  <a:txBody>
                    <a:bodyPr/>
                    <a:lstStyle/>
                    <a:p>
                      <a:pPr algn="ctr"/>
                      <a:r>
                        <a:rPr lang="tr-TR" b="1" dirty="0" smtClean="0"/>
                        <a:t>2/A</a:t>
                      </a:r>
                      <a:endParaRPr lang="tr-TR" b="1" dirty="0"/>
                    </a:p>
                  </a:txBody>
                  <a:tcPr>
                    <a:solidFill>
                      <a:schemeClr val="bg1"/>
                    </a:solidFill>
                  </a:tcPr>
                </a:tc>
                <a:tc>
                  <a:txBody>
                    <a:bodyPr/>
                    <a:lstStyle/>
                    <a:p>
                      <a:pPr algn="ctr"/>
                      <a:r>
                        <a:rPr lang="tr-TR" dirty="0" smtClean="0"/>
                        <a:t>7</a:t>
                      </a:r>
                      <a:endParaRPr lang="tr-TR" dirty="0"/>
                    </a:p>
                  </a:txBody>
                  <a:tcPr>
                    <a:solidFill>
                      <a:schemeClr val="bg1"/>
                    </a:solidFill>
                  </a:tcPr>
                </a:tc>
                <a:tc>
                  <a:txBody>
                    <a:bodyPr/>
                    <a:lstStyle/>
                    <a:p>
                      <a:pPr algn="ctr"/>
                      <a:r>
                        <a:rPr lang="tr-TR" dirty="0" smtClean="0"/>
                        <a:t>11</a:t>
                      </a:r>
                      <a:endParaRPr lang="tr-TR" dirty="0"/>
                    </a:p>
                  </a:txBody>
                  <a:tcPr>
                    <a:solidFill>
                      <a:schemeClr val="bg1"/>
                    </a:solidFill>
                  </a:tcPr>
                </a:tc>
                <a:tc>
                  <a:txBody>
                    <a:bodyPr/>
                    <a:lstStyle/>
                    <a:p>
                      <a:pPr algn="ctr"/>
                      <a:r>
                        <a:rPr lang="tr-TR" dirty="0" smtClean="0"/>
                        <a:t>18</a:t>
                      </a:r>
                      <a:endParaRPr lang="tr-TR" dirty="0"/>
                    </a:p>
                  </a:txBody>
                  <a:tcPr>
                    <a:solidFill>
                      <a:schemeClr val="bg1"/>
                    </a:solidFill>
                  </a:tcPr>
                </a:tc>
                <a:extLst>
                  <a:ext uri="{0D108BD9-81ED-4DB2-BD59-A6C34878D82A}">
                    <a16:rowId xmlns="" xmlns:a16="http://schemas.microsoft.com/office/drawing/2014/main" val="1437248197"/>
                  </a:ext>
                </a:extLst>
              </a:tr>
              <a:tr h="365856">
                <a:tc>
                  <a:txBody>
                    <a:bodyPr/>
                    <a:lstStyle/>
                    <a:p>
                      <a:pPr algn="ctr"/>
                      <a:r>
                        <a:rPr lang="tr-TR" b="1" dirty="0"/>
                        <a:t>3</a:t>
                      </a:r>
                      <a:r>
                        <a:rPr lang="tr-TR" b="1" dirty="0" smtClean="0"/>
                        <a:t>/A</a:t>
                      </a:r>
                      <a:endParaRPr lang="tr-TR" b="1" dirty="0"/>
                    </a:p>
                  </a:txBody>
                  <a:tcPr>
                    <a:solidFill>
                      <a:schemeClr val="bg1"/>
                    </a:solidFill>
                  </a:tcPr>
                </a:tc>
                <a:tc>
                  <a:txBody>
                    <a:bodyPr/>
                    <a:lstStyle/>
                    <a:p>
                      <a:pPr algn="ctr"/>
                      <a:r>
                        <a:rPr lang="tr-TR" dirty="0" smtClean="0"/>
                        <a:t>11</a:t>
                      </a:r>
                      <a:endParaRPr lang="tr-TR" dirty="0"/>
                    </a:p>
                  </a:txBody>
                  <a:tcPr>
                    <a:solidFill>
                      <a:schemeClr val="bg1"/>
                    </a:solidFill>
                  </a:tcPr>
                </a:tc>
                <a:tc>
                  <a:txBody>
                    <a:bodyPr/>
                    <a:lstStyle/>
                    <a:p>
                      <a:pPr algn="ctr"/>
                      <a:r>
                        <a:rPr lang="tr-TR" dirty="0" smtClean="0"/>
                        <a:t>7</a:t>
                      </a:r>
                      <a:endParaRPr lang="tr-TR" dirty="0"/>
                    </a:p>
                  </a:txBody>
                  <a:tcPr>
                    <a:solidFill>
                      <a:schemeClr val="bg1"/>
                    </a:solidFill>
                  </a:tcPr>
                </a:tc>
                <a:tc>
                  <a:txBody>
                    <a:bodyPr/>
                    <a:lstStyle/>
                    <a:p>
                      <a:pPr algn="ctr"/>
                      <a:r>
                        <a:rPr lang="tr-TR" dirty="0" smtClean="0"/>
                        <a:t>18</a:t>
                      </a:r>
                      <a:endParaRPr lang="tr-TR" dirty="0"/>
                    </a:p>
                  </a:txBody>
                  <a:tcPr>
                    <a:solidFill>
                      <a:schemeClr val="bg1"/>
                    </a:solidFill>
                  </a:tcPr>
                </a:tc>
                <a:extLst>
                  <a:ext uri="{0D108BD9-81ED-4DB2-BD59-A6C34878D82A}">
                    <a16:rowId xmlns="" xmlns:a16="http://schemas.microsoft.com/office/drawing/2014/main" val="2795912851"/>
                  </a:ext>
                </a:extLst>
              </a:tr>
              <a:tr h="365856">
                <a:tc>
                  <a:txBody>
                    <a:bodyPr/>
                    <a:lstStyle/>
                    <a:p>
                      <a:pPr algn="ctr"/>
                      <a:r>
                        <a:rPr lang="tr-TR" b="1" dirty="0" smtClean="0"/>
                        <a:t>4/A</a:t>
                      </a:r>
                      <a:endParaRPr lang="tr-TR" b="1" dirty="0"/>
                    </a:p>
                  </a:txBody>
                  <a:tcPr>
                    <a:solidFill>
                      <a:schemeClr val="bg1"/>
                    </a:solidFill>
                  </a:tcPr>
                </a:tc>
                <a:tc>
                  <a:txBody>
                    <a:bodyPr/>
                    <a:lstStyle/>
                    <a:p>
                      <a:pPr algn="ctr"/>
                      <a:r>
                        <a:rPr lang="tr-TR" dirty="0" smtClean="0"/>
                        <a:t>6</a:t>
                      </a:r>
                      <a:endParaRPr lang="tr-TR" dirty="0"/>
                    </a:p>
                  </a:txBody>
                  <a:tcPr>
                    <a:solidFill>
                      <a:schemeClr val="bg1"/>
                    </a:solidFill>
                  </a:tcPr>
                </a:tc>
                <a:tc>
                  <a:txBody>
                    <a:bodyPr/>
                    <a:lstStyle/>
                    <a:p>
                      <a:pPr algn="ctr"/>
                      <a:r>
                        <a:rPr lang="tr-TR" dirty="0" smtClean="0"/>
                        <a:t>13</a:t>
                      </a:r>
                      <a:endParaRPr lang="tr-TR" dirty="0"/>
                    </a:p>
                  </a:txBody>
                  <a:tcPr>
                    <a:solidFill>
                      <a:schemeClr val="bg1"/>
                    </a:solidFill>
                  </a:tcPr>
                </a:tc>
                <a:tc>
                  <a:txBody>
                    <a:bodyPr/>
                    <a:lstStyle/>
                    <a:p>
                      <a:pPr algn="ctr"/>
                      <a:r>
                        <a:rPr lang="tr-TR" dirty="0" smtClean="0"/>
                        <a:t>19</a:t>
                      </a:r>
                      <a:endParaRPr lang="tr-TR" dirty="0"/>
                    </a:p>
                  </a:txBody>
                  <a:tcPr>
                    <a:solidFill>
                      <a:schemeClr val="bg1"/>
                    </a:solidFill>
                  </a:tcPr>
                </a:tc>
                <a:extLst>
                  <a:ext uri="{0D108BD9-81ED-4DB2-BD59-A6C34878D82A}">
                    <a16:rowId xmlns="" xmlns:a16="http://schemas.microsoft.com/office/drawing/2014/main" val="3758179695"/>
                  </a:ext>
                </a:extLst>
              </a:tr>
              <a:tr h="365856">
                <a:tc>
                  <a:txBody>
                    <a:bodyPr/>
                    <a:lstStyle/>
                    <a:p>
                      <a:pPr algn="ctr"/>
                      <a:r>
                        <a:rPr lang="tr-TR" b="1" dirty="0" smtClean="0"/>
                        <a:t>Ana Sınıf</a:t>
                      </a:r>
                      <a:endParaRPr lang="tr-TR" b="1" dirty="0"/>
                    </a:p>
                  </a:txBody>
                  <a:tcPr>
                    <a:solidFill>
                      <a:schemeClr val="bg1"/>
                    </a:solidFill>
                  </a:tcPr>
                </a:tc>
                <a:tc>
                  <a:txBody>
                    <a:bodyPr/>
                    <a:lstStyle/>
                    <a:p>
                      <a:pPr algn="ctr"/>
                      <a:r>
                        <a:rPr lang="tr-TR" dirty="0" smtClean="0"/>
                        <a:t>7</a:t>
                      </a:r>
                      <a:endParaRPr lang="tr-TR" dirty="0"/>
                    </a:p>
                  </a:txBody>
                  <a:tcPr>
                    <a:solidFill>
                      <a:schemeClr val="bg1"/>
                    </a:solidFill>
                  </a:tcPr>
                </a:tc>
                <a:tc>
                  <a:txBody>
                    <a:bodyPr/>
                    <a:lstStyle/>
                    <a:p>
                      <a:pPr algn="ctr"/>
                      <a:r>
                        <a:rPr lang="tr-TR" dirty="0" smtClean="0"/>
                        <a:t>6</a:t>
                      </a:r>
                      <a:endParaRPr lang="tr-TR" dirty="0"/>
                    </a:p>
                  </a:txBody>
                  <a:tcPr>
                    <a:solidFill>
                      <a:schemeClr val="bg1"/>
                    </a:solidFill>
                  </a:tcPr>
                </a:tc>
                <a:tc>
                  <a:txBody>
                    <a:bodyPr/>
                    <a:lstStyle/>
                    <a:p>
                      <a:pPr algn="ctr"/>
                      <a:r>
                        <a:rPr lang="tr-TR" dirty="0" smtClean="0"/>
                        <a:t>13</a:t>
                      </a:r>
                      <a:endParaRPr lang="tr-TR" dirty="0"/>
                    </a:p>
                  </a:txBody>
                  <a:tcPr>
                    <a:solidFill>
                      <a:schemeClr val="bg1"/>
                    </a:solidFill>
                  </a:tcPr>
                </a:tc>
                <a:extLst>
                  <a:ext uri="{0D108BD9-81ED-4DB2-BD59-A6C34878D82A}">
                    <a16:rowId xmlns="" xmlns:a16="http://schemas.microsoft.com/office/drawing/2014/main" val="2433021823"/>
                  </a:ext>
                </a:extLst>
              </a:tr>
              <a:tr h="365856">
                <a:tc>
                  <a:txBody>
                    <a:bodyPr/>
                    <a:lstStyle/>
                    <a:p>
                      <a:pPr algn="ctr"/>
                      <a:endParaRPr lang="tr-TR" b="1"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 xmlns:a16="http://schemas.microsoft.com/office/drawing/2014/main" val="1225534447"/>
                  </a:ext>
                </a:extLst>
              </a:tr>
              <a:tr h="365856">
                <a:tc>
                  <a:txBody>
                    <a:bodyPr/>
                    <a:lstStyle/>
                    <a:p>
                      <a:pPr algn="ctr"/>
                      <a:endParaRPr lang="tr-TR" b="1"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 xmlns:a16="http://schemas.microsoft.com/office/drawing/2014/main" val="49588524"/>
                  </a:ext>
                </a:extLst>
              </a:tr>
              <a:tr h="511196">
                <a:tc>
                  <a:txBody>
                    <a:bodyPr/>
                    <a:lstStyle/>
                    <a:p>
                      <a:pPr algn="ctr"/>
                      <a:r>
                        <a:rPr lang="tr-TR" b="1" dirty="0"/>
                        <a:t>Genel Toplam</a:t>
                      </a:r>
                    </a:p>
                  </a:txBody>
                  <a:tcPr>
                    <a:solidFill>
                      <a:schemeClr val="bg1"/>
                    </a:solidFill>
                  </a:tcPr>
                </a:tc>
                <a:tc>
                  <a:txBody>
                    <a:bodyPr/>
                    <a:lstStyle/>
                    <a:p>
                      <a:pPr algn="ctr"/>
                      <a:r>
                        <a:rPr lang="tr-TR" b="1" dirty="0" smtClean="0"/>
                        <a:t>37</a:t>
                      </a:r>
                      <a:endParaRPr lang="tr-TR" b="1" dirty="0"/>
                    </a:p>
                  </a:txBody>
                  <a:tcPr>
                    <a:solidFill>
                      <a:schemeClr val="bg1"/>
                    </a:solidFill>
                  </a:tcPr>
                </a:tc>
                <a:tc>
                  <a:txBody>
                    <a:bodyPr/>
                    <a:lstStyle/>
                    <a:p>
                      <a:pPr algn="ctr"/>
                      <a:r>
                        <a:rPr lang="tr-TR" b="1" dirty="0" smtClean="0"/>
                        <a:t>45</a:t>
                      </a:r>
                      <a:endParaRPr lang="tr-TR" b="1" dirty="0"/>
                    </a:p>
                  </a:txBody>
                  <a:tcPr>
                    <a:solidFill>
                      <a:schemeClr val="bg1"/>
                    </a:solidFill>
                  </a:tcPr>
                </a:tc>
                <a:tc>
                  <a:txBody>
                    <a:bodyPr/>
                    <a:lstStyle/>
                    <a:p>
                      <a:pPr algn="ctr"/>
                      <a:r>
                        <a:rPr lang="tr-TR" b="1" dirty="0" smtClean="0"/>
                        <a:t>82</a:t>
                      </a:r>
                      <a:endParaRPr lang="tr-TR" b="1" dirty="0"/>
                    </a:p>
                  </a:txBody>
                  <a:tcPr>
                    <a:solidFill>
                      <a:schemeClr val="bg1"/>
                    </a:solidFill>
                  </a:tcPr>
                </a:tc>
                <a:extLst>
                  <a:ext uri="{0D108BD9-81ED-4DB2-BD59-A6C34878D82A}">
                    <a16:rowId xmlns="" xmlns:a16="http://schemas.microsoft.com/office/drawing/2014/main" val="1369827312"/>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41"/>
          <p:cNvSpPr txBox="1"/>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p>
            <a:pPr marL="0" marR="0" lvl="0" indent="0" algn="r" rtl="0">
              <a:lnSpc>
                <a:spcPct val="100000"/>
              </a:lnSpc>
              <a:spcBef>
                <a:spcPts val="0"/>
              </a:spcBef>
              <a:spcAft>
                <a:spcPts val="0"/>
              </a:spcAft>
              <a:buClr>
                <a:srgbClr val="898989"/>
              </a:buClr>
              <a:buSzPts val="1400"/>
              <a:buFont typeface="Calibri"/>
              <a:buNone/>
            </a:pPr>
            <a:fld id="{00000000-1234-1234-1234-123412341234}" type="slidenum">
              <a:rPr lang="en-US" sz="1400" b="0" i="0" u="none">
                <a:solidFill>
                  <a:srgbClr val="898989"/>
                </a:solidFill>
                <a:latin typeface="Calibri"/>
                <a:ea typeface="Calibri"/>
                <a:cs typeface="Calibri"/>
                <a:sym typeface="Calibri"/>
              </a:rPr>
              <a:t>43</a:t>
            </a:fld>
            <a:endParaRPr/>
          </a:p>
        </p:txBody>
      </p:sp>
      <p:graphicFrame>
        <p:nvGraphicFramePr>
          <p:cNvPr id="2" name="Tablo 1">
            <a:extLst>
              <a:ext uri="{FF2B5EF4-FFF2-40B4-BE49-F238E27FC236}">
                <a16:creationId xmlns="" xmlns:a16="http://schemas.microsoft.com/office/drawing/2014/main" id="{F238F5EE-A06D-EF1D-4320-AB76B1B027EA}"/>
              </a:ext>
            </a:extLst>
          </p:cNvPr>
          <p:cNvGraphicFramePr>
            <a:graphicFrameLocks noGrp="1"/>
          </p:cNvGraphicFramePr>
          <p:nvPr>
            <p:extLst>
              <p:ext uri="{D42A27DB-BD31-4B8C-83A1-F6EECF244321}">
                <p14:modId xmlns:p14="http://schemas.microsoft.com/office/powerpoint/2010/main" val="3258050981"/>
              </p:ext>
            </p:extLst>
          </p:nvPr>
        </p:nvGraphicFramePr>
        <p:xfrm>
          <a:off x="682752" y="207963"/>
          <a:ext cx="6681216" cy="1249680"/>
        </p:xfrm>
        <a:graphic>
          <a:graphicData uri="http://schemas.openxmlformats.org/drawingml/2006/table">
            <a:tbl>
              <a:tblPr firstRow="1" bandRow="1">
                <a:tableStyleId>{85591258-8B19-4969-B31F-6914642E252F}</a:tableStyleId>
              </a:tblPr>
              <a:tblGrid>
                <a:gridCol w="2097024">
                  <a:extLst>
                    <a:ext uri="{9D8B030D-6E8A-4147-A177-3AD203B41FA5}">
                      <a16:colId xmlns="" xmlns:a16="http://schemas.microsoft.com/office/drawing/2014/main" val="3314554979"/>
                    </a:ext>
                  </a:extLst>
                </a:gridCol>
                <a:gridCol w="2348992">
                  <a:extLst>
                    <a:ext uri="{9D8B030D-6E8A-4147-A177-3AD203B41FA5}">
                      <a16:colId xmlns="" xmlns:a16="http://schemas.microsoft.com/office/drawing/2014/main" val="2771549237"/>
                    </a:ext>
                  </a:extLst>
                </a:gridCol>
                <a:gridCol w="2235200">
                  <a:extLst>
                    <a:ext uri="{9D8B030D-6E8A-4147-A177-3AD203B41FA5}">
                      <a16:colId xmlns="" xmlns:a16="http://schemas.microsoft.com/office/drawing/2014/main" val="3002537660"/>
                    </a:ext>
                  </a:extLst>
                </a:gridCol>
              </a:tblGrid>
              <a:tr h="424349">
                <a:tc>
                  <a:txBody>
                    <a:bodyPr/>
                    <a:lstStyle/>
                    <a:p>
                      <a:pPr algn="ctr"/>
                      <a:r>
                        <a:rPr lang="tr-TR" b="1" dirty="0"/>
                        <a:t>YABANCI UYRUKLU ÖĞRENCİ SAYISI</a:t>
                      </a:r>
                    </a:p>
                  </a:txBody>
                  <a:tcPr/>
                </a:tc>
                <a:tc>
                  <a:txBody>
                    <a:bodyPr/>
                    <a:lstStyle/>
                    <a:p>
                      <a:pPr algn="ctr"/>
                      <a:r>
                        <a:rPr lang="tr-TR" b="1" dirty="0" smtClean="0"/>
                        <a:t>0</a:t>
                      </a:r>
                      <a:endParaRPr lang="tr-TR" b="1" dirty="0"/>
                    </a:p>
                  </a:txBody>
                  <a:tcPr/>
                </a:tc>
                <a:tc>
                  <a:txBody>
                    <a:bodyPr/>
                    <a:lstStyle/>
                    <a:p>
                      <a:pPr algn="ctr"/>
                      <a:endParaRPr lang="tr-TR" b="1"/>
                    </a:p>
                  </a:txBody>
                  <a:tcPr/>
                </a:tc>
                <a:extLst>
                  <a:ext uri="{0D108BD9-81ED-4DB2-BD59-A6C34878D82A}">
                    <a16:rowId xmlns="" xmlns:a16="http://schemas.microsoft.com/office/drawing/2014/main" val="340473503"/>
                  </a:ext>
                </a:extLst>
              </a:tr>
              <a:tr h="599080">
                <a:tc>
                  <a:txBody>
                    <a:bodyPr/>
                    <a:lstStyle/>
                    <a:p>
                      <a:pPr algn="ctr"/>
                      <a:r>
                        <a:rPr lang="tr-TR" b="1" dirty="0"/>
                        <a:t>ÖZEL EĞİTİM GEREKSİNİMLİ ÖĞRENCİ SAYISI</a:t>
                      </a:r>
                    </a:p>
                  </a:txBody>
                  <a:tcPr/>
                </a:tc>
                <a:tc>
                  <a:txBody>
                    <a:bodyPr/>
                    <a:lstStyle/>
                    <a:p>
                      <a:pPr algn="ctr"/>
                      <a:r>
                        <a:rPr lang="tr-TR" b="1" dirty="0" smtClean="0"/>
                        <a:t>0</a:t>
                      </a:r>
                      <a:endParaRPr lang="tr-TR" b="1" dirty="0"/>
                    </a:p>
                  </a:txBody>
                  <a:tcPr/>
                </a:tc>
                <a:tc>
                  <a:txBody>
                    <a:bodyPr/>
                    <a:lstStyle/>
                    <a:p>
                      <a:pPr algn="ctr"/>
                      <a:endParaRPr lang="tr-TR" b="1" dirty="0"/>
                    </a:p>
                  </a:txBody>
                  <a:tcPr/>
                </a:tc>
                <a:extLst>
                  <a:ext uri="{0D108BD9-81ED-4DB2-BD59-A6C34878D82A}">
                    <a16:rowId xmlns="" xmlns:a16="http://schemas.microsoft.com/office/drawing/2014/main" val="1084191598"/>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42"/>
          <p:cNvSpPr txBox="1"/>
          <p:nvPr/>
        </p:nvSpPr>
        <p:spPr>
          <a:xfrm>
            <a:off x="5419725" y="9677400"/>
            <a:ext cx="1763712" cy="555625"/>
          </a:xfrm>
          <a:prstGeom prst="rect">
            <a:avLst/>
          </a:prstGeom>
          <a:noFill/>
          <a:ln>
            <a:noFill/>
          </a:ln>
        </p:spPr>
        <p:txBody>
          <a:bodyPr spcFirstLastPara="1" wrap="square" lIns="102250" tIns="51125" rIns="102250" bIns="51125" anchor="ctr" anchorCtr="0">
            <a:noAutofit/>
          </a:bodyPr>
          <a:lstStyle/>
          <a:p>
            <a:pPr marL="0" marR="0" lvl="0" indent="0" algn="r" rtl="0">
              <a:lnSpc>
                <a:spcPct val="100000"/>
              </a:lnSpc>
              <a:spcBef>
                <a:spcPts val="0"/>
              </a:spcBef>
              <a:spcAft>
                <a:spcPts val="0"/>
              </a:spcAft>
              <a:buClr>
                <a:srgbClr val="898989"/>
              </a:buClr>
              <a:buSzPts val="1400"/>
              <a:buFont typeface="Calibri"/>
              <a:buNone/>
            </a:pPr>
            <a:fld id="{00000000-1234-1234-1234-123412341234}" type="slidenum">
              <a:rPr lang="en-US" sz="1400" b="0" i="0" u="none">
                <a:solidFill>
                  <a:srgbClr val="898989"/>
                </a:solidFill>
                <a:latin typeface="Calibri"/>
                <a:ea typeface="Calibri"/>
                <a:cs typeface="Calibri"/>
                <a:sym typeface="Calibri"/>
              </a:rPr>
              <a:t>44</a:t>
            </a:fld>
            <a:endParaRPr/>
          </a:p>
        </p:txBody>
      </p:sp>
      <p:grpSp>
        <p:nvGrpSpPr>
          <p:cNvPr id="977" name="Google Shape;977;p42"/>
          <p:cNvGrpSpPr/>
          <p:nvPr/>
        </p:nvGrpSpPr>
        <p:grpSpPr>
          <a:xfrm>
            <a:off x="509587" y="352425"/>
            <a:ext cx="6638925" cy="376237"/>
            <a:chOff x="542115" y="3383314"/>
            <a:chExt cx="5975601" cy="285751"/>
          </a:xfrm>
        </p:grpSpPr>
        <p:sp>
          <p:nvSpPr>
            <p:cNvPr id="978" name="Google Shape;978;p42"/>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Çevre Analizi (PESTLE)</a:t>
              </a:r>
              <a:endParaRPr/>
            </a:p>
          </p:txBody>
        </p:sp>
        <p:sp>
          <p:nvSpPr>
            <p:cNvPr id="979" name="Google Shape;979;p42"/>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2.8.</a:t>
              </a:r>
              <a:endParaRPr/>
            </a:p>
          </p:txBody>
        </p:sp>
      </p:grpSp>
      <p:sp>
        <p:nvSpPr>
          <p:cNvPr id="980" name="Google Shape;980;p42"/>
          <p:cNvSpPr txBox="1"/>
          <p:nvPr/>
        </p:nvSpPr>
        <p:spPr>
          <a:xfrm>
            <a:off x="515937" y="998537"/>
            <a:ext cx="6529387" cy="7683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1100"/>
              <a:buFont typeface="Calibri"/>
              <a:buNone/>
            </a:pPr>
            <a:r>
              <a:rPr lang="en-US" sz="1100" b="0" i="0" u="none" dirty="0" err="1">
                <a:solidFill>
                  <a:schemeClr val="dk1"/>
                </a:solidFill>
                <a:latin typeface="Calibri"/>
                <a:ea typeface="Calibri"/>
                <a:cs typeface="Calibri"/>
                <a:sym typeface="Calibri"/>
              </a:rPr>
              <a:t>Çevre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analizinde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okulumuzu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etkileyebilecek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dışsal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değişimler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eğilimler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değerlendirilmiştir</a:t>
            </a:r>
            <a:r>
              <a:rPr lang="en-US" sz="1100" b="0" i="0" u="none" dirty="0">
                <a:solidFill>
                  <a:schemeClr val="dk1"/>
                </a:solidFill>
                <a:latin typeface="Calibri"/>
                <a:ea typeface="Calibri"/>
                <a:cs typeface="Calibri"/>
                <a:sym typeface="Calibri"/>
              </a:rPr>
              <a:t>. PEST </a:t>
            </a:r>
            <a:r>
              <a:rPr lang="en-US" sz="1100" b="0" i="0" u="none" dirty="0" err="1">
                <a:solidFill>
                  <a:schemeClr val="dk1"/>
                </a:solidFill>
                <a:latin typeface="Calibri"/>
                <a:ea typeface="Calibri"/>
                <a:cs typeface="Calibri"/>
                <a:sym typeface="Calibri"/>
              </a:rPr>
              <a:t>Analizi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faktörlerin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incelenerek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önemli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hemen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harekete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geçilmesi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gerekenleri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tespit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etmek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faktörlerin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olumlu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olumsuz</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kimleri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etkilediğini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ortaya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çıkarmak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için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yapılan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analizdir</a:t>
            </a:r>
            <a:r>
              <a:rPr lang="en-US" sz="1100" b="0" i="0" u="none" dirty="0">
                <a:solidFill>
                  <a:schemeClr val="dk1"/>
                </a:solidFill>
                <a:latin typeface="Calibri"/>
                <a:ea typeface="Calibri"/>
                <a:cs typeface="Calibri"/>
                <a:sym typeface="Calibri"/>
              </a:rPr>
              <a:t>. Okulumuzda PEST </a:t>
            </a:r>
            <a:r>
              <a:rPr lang="en-US" sz="1100" b="0" i="0" u="none" dirty="0" err="1">
                <a:solidFill>
                  <a:schemeClr val="dk1"/>
                </a:solidFill>
                <a:latin typeface="Calibri"/>
                <a:ea typeface="Calibri"/>
                <a:cs typeface="Calibri"/>
                <a:sym typeface="Calibri"/>
              </a:rPr>
              <a:t>Analizi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politik</a:t>
            </a:r>
            <a:r>
              <a:rPr lang="en-US" sz="1100" b="0" i="0" u="none" dirty="0">
                <a:solidFill>
                  <a:schemeClr val="dk1"/>
                </a:solidFill>
                <a:latin typeface="Calibri"/>
                <a:ea typeface="Calibri"/>
                <a:cs typeface="Calibri"/>
                <a:sym typeface="Calibri"/>
              </a:rPr>
              <a:t>(</a:t>
            </a:r>
            <a:r>
              <a:rPr lang="en-US" sz="1100" b="0" i="0" u="none" dirty="0" err="1">
                <a:solidFill>
                  <a:schemeClr val="dk1"/>
                </a:solidFill>
                <a:latin typeface="Calibri"/>
                <a:ea typeface="Calibri"/>
                <a:cs typeface="Calibri"/>
                <a:sym typeface="Calibri"/>
              </a:rPr>
              <a:t>siyasi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ekonomik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sosyal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teknolojik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faktörlerin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incelenerek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önemli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hemen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harekete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geçirilmesi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gerekenleri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tespit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etmek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faktörlerin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olumlu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fırsat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olumsuz</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tehdit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etkilerini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ortaya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çıkarmak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için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yapılan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analizdir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Politik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ekonomik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sosyal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teknolojik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değişimlerin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sakıncalı</a:t>
            </a:r>
            <a:r>
              <a:rPr lang="en-US" sz="1100" b="0" i="0" u="none" dirty="0">
                <a:solidFill>
                  <a:schemeClr val="dk1"/>
                </a:solidFill>
                <a:latin typeface="Calibri"/>
                <a:ea typeface="Calibri"/>
                <a:cs typeface="Calibri"/>
                <a:sym typeface="Calibri"/>
              </a:rPr>
              <a:t>(</a:t>
            </a:r>
            <a:r>
              <a:rPr lang="en-US" sz="1100" b="0" i="0" u="none" dirty="0" err="1">
                <a:solidFill>
                  <a:schemeClr val="dk1"/>
                </a:solidFill>
                <a:latin typeface="Calibri"/>
                <a:ea typeface="Calibri"/>
                <a:cs typeface="Calibri"/>
                <a:sym typeface="Calibri"/>
              </a:rPr>
              <a:t>tehdit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taraflarından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korunmak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avantajlı</a:t>
            </a:r>
            <a:r>
              <a:rPr lang="en-US" sz="1100" b="0" i="0" u="none" dirty="0">
                <a:solidFill>
                  <a:schemeClr val="dk1"/>
                </a:solidFill>
                <a:latin typeface="Calibri"/>
                <a:ea typeface="Calibri"/>
                <a:cs typeface="Calibri"/>
                <a:sym typeface="Calibri"/>
              </a:rPr>
              <a:t>(</a:t>
            </a:r>
            <a:r>
              <a:rPr lang="en-US" sz="1100" b="0" i="0" u="none" dirty="0" err="1">
                <a:solidFill>
                  <a:schemeClr val="dk1"/>
                </a:solidFill>
                <a:latin typeface="Calibri"/>
                <a:ea typeface="Calibri"/>
                <a:cs typeface="Calibri"/>
                <a:sym typeface="Calibri"/>
              </a:rPr>
              <a:t>fırsat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taraflarından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yararlanmaya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çalışmaktır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Okulumuz</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politik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ekonomik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sosyal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teknolojik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alanlardaki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çevre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değişkenlerini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değerlendirmiş</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değişkenlerin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okulun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gelişimine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nasıl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katkı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sağlayacağını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a:t>
            </a:r>
            <a:r>
              <a:rPr lang="en-US" sz="1100" b="0" i="0" u="none" dirty="0">
                <a:solidFill>
                  <a:schemeClr val="dk1"/>
                </a:solidFill>
                <a:latin typeface="Calibri"/>
                <a:ea typeface="Calibri"/>
                <a:cs typeface="Calibri"/>
                <a:sym typeface="Calibri"/>
              </a:rPr>
              <a:t> da </a:t>
            </a:r>
            <a:r>
              <a:rPr lang="en-US" sz="1100" b="0" i="0" u="none" dirty="0" err="1">
                <a:solidFill>
                  <a:schemeClr val="dk1"/>
                </a:solidFill>
                <a:latin typeface="Calibri"/>
                <a:ea typeface="Calibri"/>
                <a:cs typeface="Calibri"/>
                <a:sym typeface="Calibri"/>
              </a:rPr>
              <a:t>okul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gelişimini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nasıl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engelleyeceğini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belirlenmiştir</a:t>
            </a:r>
            <a:r>
              <a:rPr lang="en-US" sz="1100" b="0" i="0" u="none" dirty="0">
                <a:solidFill>
                  <a:schemeClr val="dk1"/>
                </a:solidFill>
                <a:latin typeface="Calibri"/>
                <a:ea typeface="Calibri"/>
                <a:cs typeface="Calibri"/>
                <a:sym typeface="Calibri"/>
              </a:rPr>
              <a:t>. Bu </a:t>
            </a:r>
            <a:r>
              <a:rPr lang="en-US" sz="1100" b="0" i="0" u="none" dirty="0" err="1">
                <a:solidFill>
                  <a:schemeClr val="dk1"/>
                </a:solidFill>
                <a:latin typeface="Calibri"/>
                <a:ea typeface="Calibri"/>
                <a:cs typeface="Calibri"/>
                <a:sym typeface="Calibri"/>
              </a:rPr>
              <a:t>değişkenlerden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okulumuzun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gelişimine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katkı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sağlayacak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olanlar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fırsat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olarak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değerlendirilmiştir</a:t>
            </a:r>
            <a:r>
              <a:rPr lang="en-US" sz="1100" b="0" i="0" u="none" dirty="0">
                <a:solidFill>
                  <a:schemeClr val="dk1"/>
                </a:solidFill>
                <a:latin typeface="Calibri"/>
                <a:ea typeface="Calibri"/>
                <a:cs typeface="Calibri"/>
                <a:sym typeface="Calibri"/>
              </a:rPr>
              <a:t>. Bunun </a:t>
            </a:r>
            <a:r>
              <a:rPr lang="en-US" sz="1100" b="0" i="0" u="none" dirty="0" err="1">
                <a:solidFill>
                  <a:schemeClr val="dk1"/>
                </a:solidFill>
                <a:latin typeface="Calibri"/>
                <a:ea typeface="Calibri"/>
                <a:cs typeface="Calibri"/>
                <a:sym typeface="Calibri"/>
              </a:rPr>
              <a:t>yanı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sıra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okul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gelişimini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engelleyebilecek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değişkenler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ise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tehdit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olarak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alınmış</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planlama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yapılırken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tehditler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göz</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önünde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bulundurulmuştur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Sosyal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faktörler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çevrenin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sosyokültürel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değerleri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tutumları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ile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ilgilidir</a:t>
            </a:r>
            <a:r>
              <a:rPr lang="en-US" sz="1100" b="0" i="0" u="none" dirty="0">
                <a:solidFill>
                  <a:schemeClr val="dk1"/>
                </a:solidFill>
                <a:latin typeface="Calibri"/>
                <a:ea typeface="Calibri"/>
                <a:cs typeface="Calibri"/>
                <a:sym typeface="Calibri"/>
              </a:rPr>
              <a:t>. </a:t>
            </a:r>
            <a:endParaRPr dirty="0"/>
          </a:p>
          <a:p>
            <a:pPr marL="0" marR="0" lvl="0" indent="0" algn="just" rtl="0">
              <a:lnSpc>
                <a:spcPct val="150000"/>
              </a:lnSpc>
              <a:spcBef>
                <a:spcPts val="0"/>
              </a:spcBef>
              <a:spcAft>
                <a:spcPts val="0"/>
              </a:spcAft>
              <a:buClr>
                <a:schemeClr val="dk1"/>
              </a:buClr>
              <a:buSzPts val="1100"/>
              <a:buFont typeface="Calibri"/>
              <a:buNone/>
            </a:pPr>
            <a:endParaRPr sz="1100" b="0" i="0" u="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100"/>
              <a:buFont typeface="Calibri"/>
              <a:buNone/>
            </a:pPr>
            <a:r>
              <a:rPr lang="en-US" sz="1100" b="0" i="0" u="none" dirty="0">
                <a:solidFill>
                  <a:schemeClr val="dk1"/>
                </a:solidFill>
                <a:latin typeface="Calibri"/>
                <a:ea typeface="Calibri"/>
                <a:cs typeface="Calibri"/>
                <a:sym typeface="Calibri"/>
              </a:rPr>
              <a:t>Bu </a:t>
            </a:r>
            <a:r>
              <a:rPr lang="en-US" sz="1100" b="0" i="0" u="none" dirty="0" err="1">
                <a:solidFill>
                  <a:schemeClr val="dk1"/>
                </a:solidFill>
                <a:latin typeface="Calibri"/>
                <a:ea typeface="Calibri"/>
                <a:cs typeface="Calibri"/>
                <a:sym typeface="Calibri"/>
              </a:rPr>
              <a:t>değer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tutumlar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okulumuzun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çalışanları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hizmet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sunduğu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kesimler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açısından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önemlidir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Çünkü</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konular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örgütün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stratejik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hedeflerini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amaçlarını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etkileyebilir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kurum</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açısından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fırsat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a:t>
            </a:r>
            <a:r>
              <a:rPr lang="en-US" sz="1100" b="0" i="0" u="none" dirty="0">
                <a:solidFill>
                  <a:schemeClr val="dk1"/>
                </a:solidFill>
                <a:latin typeface="Calibri"/>
                <a:ea typeface="Calibri"/>
                <a:cs typeface="Calibri"/>
                <a:sym typeface="Calibri"/>
              </a:rPr>
              <a:t> da </a:t>
            </a:r>
            <a:r>
              <a:rPr lang="en-US" sz="1100" b="0" i="0" u="none" dirty="0" err="1">
                <a:solidFill>
                  <a:schemeClr val="dk1"/>
                </a:solidFill>
                <a:latin typeface="Calibri"/>
                <a:ea typeface="Calibri"/>
                <a:cs typeface="Calibri"/>
                <a:sym typeface="Calibri"/>
              </a:rPr>
              <a:t>tehdit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oluşturabilir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Sosyal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açıdan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çevre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analizi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yapılırken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kurumun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bulunduğu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çevredeki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yaşantı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biçimi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halkın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kültürel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düzeyi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toplumsal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gelenekler</a:t>
            </a:r>
            <a:r>
              <a:rPr lang="en-US" sz="1100" b="0" i="0" u="none" dirty="0">
                <a:solidFill>
                  <a:schemeClr val="dk1"/>
                </a:solidFill>
                <a:latin typeface="Calibri"/>
                <a:ea typeface="Calibri"/>
                <a:cs typeface="Calibri"/>
                <a:sym typeface="Calibri"/>
              </a:rPr>
              <a:t> vb. </a:t>
            </a:r>
            <a:r>
              <a:rPr lang="en-US" sz="1100" b="0" i="0" u="none" dirty="0" err="1">
                <a:solidFill>
                  <a:schemeClr val="dk1"/>
                </a:solidFill>
                <a:latin typeface="Calibri"/>
                <a:ea typeface="Calibri"/>
                <a:cs typeface="Calibri"/>
                <a:sym typeface="Calibri"/>
              </a:rPr>
              <a:t>konular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dikkate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alınmalı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konuların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kurum</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açısından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fırsat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mı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yoksa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tehdit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unsuru</a:t>
            </a:r>
            <a:r>
              <a:rPr lang="en-US" sz="1100" b="0" i="0" u="none" dirty="0">
                <a:solidFill>
                  <a:schemeClr val="dk1"/>
                </a:solidFill>
                <a:latin typeface="Calibri"/>
                <a:ea typeface="Calibri"/>
                <a:cs typeface="Calibri"/>
                <a:sym typeface="Calibri"/>
              </a:rPr>
              <a:t> mu </a:t>
            </a:r>
            <a:r>
              <a:rPr lang="en-US" sz="1100" b="0" i="0" u="none" dirty="0" err="1">
                <a:solidFill>
                  <a:schemeClr val="dk1"/>
                </a:solidFill>
                <a:latin typeface="Calibri"/>
                <a:ea typeface="Calibri"/>
                <a:cs typeface="Calibri"/>
                <a:sym typeface="Calibri"/>
              </a:rPr>
              <a:t>olduğu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tespit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edilmelidir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Teknolojik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alandaki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hızlı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gelişmeler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telefon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radyo</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televizyon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internet </a:t>
            </a:r>
            <a:r>
              <a:rPr lang="en-US" sz="1100" b="0" i="0" u="none" dirty="0" err="1">
                <a:solidFill>
                  <a:schemeClr val="dk1"/>
                </a:solidFill>
                <a:latin typeface="Calibri"/>
                <a:ea typeface="Calibri"/>
                <a:cs typeface="Calibri"/>
                <a:sym typeface="Calibri"/>
              </a:rPr>
              <a:t>gibi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günümüz</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haberleşme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araçları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çevrede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olup</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bitenlerden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zamanında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haberdar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olma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olanakları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yanında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yazılı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haberleşmenin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ifade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güçlüklerini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ortadan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kaldırmış</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hatta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birtakım</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olayları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görerek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anında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izleyebilme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olasılığını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gerçekleştirmiş</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bulunmaktadır</a:t>
            </a:r>
            <a:r>
              <a:rPr lang="en-US" sz="1100" b="0" i="0" u="none" dirty="0">
                <a:solidFill>
                  <a:schemeClr val="dk1"/>
                </a:solidFill>
                <a:latin typeface="Calibri"/>
                <a:ea typeface="Calibri"/>
                <a:cs typeface="Calibri"/>
                <a:sym typeface="Calibri"/>
              </a:rPr>
              <a:t>. </a:t>
            </a:r>
            <a:endParaRPr dirty="0"/>
          </a:p>
          <a:p>
            <a:pPr marL="0" marR="0" lvl="0" indent="0" algn="just" rtl="0">
              <a:lnSpc>
                <a:spcPct val="150000"/>
              </a:lnSpc>
              <a:spcBef>
                <a:spcPts val="0"/>
              </a:spcBef>
              <a:spcAft>
                <a:spcPts val="0"/>
              </a:spcAft>
              <a:buClr>
                <a:schemeClr val="dk1"/>
              </a:buClr>
              <a:buSzPts val="1100"/>
              <a:buFont typeface="Calibri"/>
              <a:buNone/>
            </a:pPr>
            <a:endParaRPr sz="1100" b="0" i="0" u="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100"/>
              <a:buFont typeface="Calibri"/>
              <a:buNone/>
            </a:pPr>
            <a:r>
              <a:rPr lang="en-US" sz="1100" b="0" i="0" u="none" dirty="0" err="1">
                <a:solidFill>
                  <a:schemeClr val="dk1"/>
                </a:solidFill>
                <a:latin typeface="Calibri"/>
                <a:ea typeface="Calibri"/>
                <a:cs typeface="Calibri"/>
                <a:sym typeface="Calibri"/>
              </a:rPr>
              <a:t>Herhangi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haber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mesaj</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önemli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olay</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dünyanın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herhangi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yerine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vakit</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geçirmeksizin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çok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çabuk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ulaşmakta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dünyanın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herhangi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yerinden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başka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bir</a:t>
            </a:r>
            <a:r>
              <a:rPr lang="en-US" sz="1100" b="0" i="0" u="none" dirty="0">
                <a:solidFill>
                  <a:schemeClr val="dk1"/>
                </a:solidFill>
                <a:latin typeface="Calibri"/>
                <a:ea typeface="Calibri"/>
                <a:cs typeface="Calibri"/>
                <a:sym typeface="Calibri"/>
              </a:rPr>
              <a:t> yere </a:t>
            </a:r>
            <a:r>
              <a:rPr lang="en-US" sz="1100" b="0" i="0" u="none" dirty="0" err="1">
                <a:solidFill>
                  <a:schemeClr val="dk1"/>
                </a:solidFill>
                <a:latin typeface="Calibri"/>
                <a:ea typeface="Calibri"/>
                <a:cs typeface="Calibri"/>
                <a:sym typeface="Calibri"/>
              </a:rPr>
              <a:t>bilgi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deneyim</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transferi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gerçekleştirilebilmektedir</a:t>
            </a:r>
            <a:r>
              <a:rPr lang="en-US" sz="1100" b="0" i="0" u="none" dirty="0">
                <a:solidFill>
                  <a:schemeClr val="dk1"/>
                </a:solidFill>
                <a:latin typeface="Calibri"/>
                <a:ea typeface="Calibri"/>
                <a:cs typeface="Calibri"/>
                <a:sym typeface="Calibri"/>
              </a:rPr>
              <a:t>. Bu durum </a:t>
            </a:r>
            <a:r>
              <a:rPr lang="en-US" sz="1100" b="0" i="0" u="none" dirty="0" err="1">
                <a:solidFill>
                  <a:schemeClr val="dk1"/>
                </a:solidFill>
                <a:latin typeface="Calibri"/>
                <a:ea typeface="Calibri"/>
                <a:cs typeface="Calibri"/>
                <a:sym typeface="Calibri"/>
              </a:rPr>
              <a:t>bilimsel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teknik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düşünsel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alanlarda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meydana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gelişmelerin</a:t>
            </a:r>
            <a:r>
              <a:rPr lang="en-US" sz="1100" b="0" i="0" u="none" dirty="0">
                <a:solidFill>
                  <a:schemeClr val="dk1"/>
                </a:solidFill>
                <a:latin typeface="Calibri"/>
                <a:ea typeface="Calibri"/>
                <a:cs typeface="Calibri"/>
                <a:sym typeface="Calibri"/>
              </a:rPr>
              <a:t> iyi </a:t>
            </a:r>
            <a:r>
              <a:rPr lang="en-US" sz="1100" b="0" i="0" u="none" dirty="0" err="1">
                <a:solidFill>
                  <a:schemeClr val="dk1"/>
                </a:solidFill>
                <a:latin typeface="Calibri"/>
                <a:ea typeface="Calibri"/>
                <a:cs typeface="Calibri"/>
                <a:sym typeface="Calibri"/>
              </a:rPr>
              <a:t>veya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kötü</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sonuçlarıyla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bütün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dünyaya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yayılmasını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sağlamaktadır</a:t>
            </a:r>
            <a:r>
              <a:rPr lang="en-US" sz="1100" b="0" i="0" u="none" dirty="0">
                <a:solidFill>
                  <a:schemeClr val="dk1"/>
                </a:solidFill>
                <a:latin typeface="Calibri"/>
                <a:ea typeface="Calibri"/>
                <a:cs typeface="Calibri"/>
                <a:sym typeface="Calibri"/>
              </a:rPr>
              <a:t>. </a:t>
            </a:r>
            <a:endParaRPr dirty="0"/>
          </a:p>
          <a:p>
            <a:pPr marL="0" marR="0" lvl="0" indent="0" algn="just" rtl="0">
              <a:lnSpc>
                <a:spcPct val="150000"/>
              </a:lnSpc>
              <a:spcBef>
                <a:spcPts val="0"/>
              </a:spcBef>
              <a:spcAft>
                <a:spcPts val="0"/>
              </a:spcAft>
              <a:buClr>
                <a:schemeClr val="dk1"/>
              </a:buClr>
              <a:buSzPts val="1100"/>
              <a:buFont typeface="Calibri"/>
              <a:buNone/>
            </a:pPr>
            <a:endParaRPr sz="1100" b="0" i="0" u="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100"/>
              <a:buFont typeface="Calibri"/>
              <a:buNone/>
            </a:pPr>
            <a:r>
              <a:rPr lang="en-US" sz="1100" b="0" i="0" u="none" dirty="0" err="1">
                <a:solidFill>
                  <a:schemeClr val="dk1"/>
                </a:solidFill>
                <a:latin typeface="Calibri"/>
                <a:ea typeface="Calibri"/>
                <a:cs typeface="Calibri"/>
                <a:sym typeface="Calibri"/>
              </a:rPr>
              <a:t>Böylece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dünyada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kişiler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arası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ilişkilerde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olduğu</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kadar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grup</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uluslararası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ilişkilerde</a:t>
            </a:r>
            <a:r>
              <a:rPr lang="en-US" sz="1100" b="0" i="0" u="none" dirty="0">
                <a:solidFill>
                  <a:schemeClr val="dk1"/>
                </a:solidFill>
                <a:latin typeface="Calibri"/>
                <a:ea typeface="Calibri"/>
                <a:cs typeface="Calibri"/>
                <a:sym typeface="Calibri"/>
              </a:rPr>
              <a:t> de </a:t>
            </a:r>
            <a:r>
              <a:rPr lang="en-US" sz="1100" b="0" i="0" u="none" dirty="0" err="1">
                <a:solidFill>
                  <a:schemeClr val="dk1"/>
                </a:solidFill>
                <a:latin typeface="Calibri"/>
                <a:ea typeface="Calibri"/>
                <a:cs typeface="Calibri"/>
                <a:sym typeface="Calibri"/>
              </a:rPr>
              <a:t>sosyokültürel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yönden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hızlı</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değişimler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meydana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gelmektedir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Bilimsel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teknik</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düşünsel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değişimler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eğitim</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öğretim</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alanındaki</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sistem</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ve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yöntemleri</a:t>
            </a:r>
            <a:r>
              <a:rPr lang="en-US" sz="1100" b="0" i="0" u="none" dirty="0">
                <a:solidFill>
                  <a:schemeClr val="dk1"/>
                </a:solidFill>
                <a:latin typeface="Calibri"/>
                <a:ea typeface="Calibri"/>
                <a:cs typeface="Calibri"/>
                <a:sym typeface="Calibri"/>
              </a:rPr>
              <a:t> de </a:t>
            </a:r>
            <a:r>
              <a:rPr lang="en-US" sz="1100" b="0" i="0" u="none" dirty="0" err="1">
                <a:solidFill>
                  <a:schemeClr val="dk1"/>
                </a:solidFill>
                <a:latin typeface="Calibri"/>
                <a:ea typeface="Calibri"/>
                <a:cs typeface="Calibri"/>
                <a:sym typeface="Calibri"/>
              </a:rPr>
              <a:t>temelinden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değişime</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zorlamaktadır</a:t>
            </a:r>
            <a:r>
              <a:rPr lang="en-US" sz="1100" b="0" i="0" u="none" dirty="0">
                <a:solidFill>
                  <a:schemeClr val="dk1"/>
                </a:solidFill>
                <a:latin typeface="Calibri"/>
                <a:ea typeface="Calibri"/>
                <a:cs typeface="Calibri"/>
                <a:sym typeface="Calibri"/>
              </a:rPr>
              <a:t>. </a:t>
            </a:r>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aphicFrame>
        <p:nvGraphicFramePr>
          <p:cNvPr id="985" name="Google Shape;985;p43"/>
          <p:cNvGraphicFramePr/>
          <p:nvPr/>
        </p:nvGraphicFramePr>
        <p:xfrm>
          <a:off x="504825" y="1989137"/>
          <a:ext cx="6550025" cy="6993890"/>
        </p:xfrm>
        <a:graphic>
          <a:graphicData uri="http://schemas.openxmlformats.org/drawingml/2006/table">
            <a:tbl>
              <a:tblPr>
                <a:noFill/>
                <a:tableStyleId>{85591258-8B19-4969-B31F-6914642E252F}</a:tableStyleId>
              </a:tblPr>
              <a:tblGrid>
                <a:gridCol w="3470275">
                  <a:extLst>
                    <a:ext uri="{9D8B030D-6E8A-4147-A177-3AD203B41FA5}">
                      <a16:colId xmlns="" xmlns:a16="http://schemas.microsoft.com/office/drawing/2014/main" val="20000"/>
                    </a:ext>
                  </a:extLst>
                </a:gridCol>
                <a:gridCol w="3079750">
                  <a:extLst>
                    <a:ext uri="{9D8B030D-6E8A-4147-A177-3AD203B41FA5}">
                      <a16:colId xmlns="" xmlns:a16="http://schemas.microsoft.com/office/drawing/2014/main" val="20001"/>
                    </a:ext>
                  </a:extLst>
                </a:gridCol>
              </a:tblGrid>
              <a:tr h="265100">
                <a:tc>
                  <a:txBody>
                    <a:bodyPr/>
                    <a:lstStyle/>
                    <a:p>
                      <a:pPr marL="0" marR="0" lvl="0" indent="0" algn="just" rtl="0">
                        <a:lnSpc>
                          <a:spcPct val="150000"/>
                        </a:lnSpc>
                        <a:spcBef>
                          <a:spcPts val="0"/>
                        </a:spcBef>
                        <a:spcAft>
                          <a:spcPts val="0"/>
                        </a:spcAft>
                        <a:buClr>
                          <a:srgbClr val="FFFFFF"/>
                        </a:buClr>
                        <a:buSzPts val="1300"/>
                        <a:buFont typeface="Calibri"/>
                        <a:buNone/>
                      </a:pPr>
                      <a:r>
                        <a:rPr lang="en-US" sz="1300" b="1" i="0" u="none">
                          <a:solidFill>
                            <a:srgbClr val="FFFFFF"/>
                          </a:solidFill>
                          <a:latin typeface="Calibri"/>
                          <a:ea typeface="Calibri"/>
                          <a:cs typeface="Calibri"/>
                          <a:sym typeface="Calibri"/>
                        </a:rPr>
                        <a:t>Politik / Yasal Faktörler</a:t>
                      </a:r>
                      <a:endParaRPr/>
                    </a:p>
                  </a:txBody>
                  <a:tcPr marL="65375" marR="653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53735"/>
                    </a:solidFill>
                  </a:tcPr>
                </a:tc>
                <a:tc>
                  <a:txBody>
                    <a:bodyPr/>
                    <a:lstStyle/>
                    <a:p>
                      <a:pPr marL="0" marR="0" lvl="0" indent="0" algn="just" rtl="0">
                        <a:lnSpc>
                          <a:spcPct val="150000"/>
                        </a:lnSpc>
                        <a:spcBef>
                          <a:spcPts val="0"/>
                        </a:spcBef>
                        <a:spcAft>
                          <a:spcPts val="0"/>
                        </a:spcAft>
                        <a:buClr>
                          <a:srgbClr val="FFFFFF"/>
                        </a:buClr>
                        <a:buSzPts val="1300"/>
                        <a:buFont typeface="Calibri"/>
                        <a:buNone/>
                      </a:pPr>
                      <a:r>
                        <a:rPr lang="en-US" sz="1300" b="1" i="0" u="none">
                          <a:solidFill>
                            <a:srgbClr val="FFFFFF"/>
                          </a:solidFill>
                          <a:latin typeface="Calibri"/>
                          <a:ea typeface="Calibri"/>
                          <a:cs typeface="Calibri"/>
                          <a:sym typeface="Calibri"/>
                        </a:rPr>
                        <a:t>Ekonomik Faktörler</a:t>
                      </a:r>
                      <a:endParaRPr/>
                    </a:p>
                  </a:txBody>
                  <a:tcPr marL="65375" marR="653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53735"/>
                    </a:solidFill>
                  </a:tcPr>
                </a:tc>
                <a:extLst>
                  <a:ext uri="{0D108BD9-81ED-4DB2-BD59-A6C34878D82A}">
                    <a16:rowId xmlns="" xmlns:a16="http://schemas.microsoft.com/office/drawing/2014/main" val="10000"/>
                  </a:ext>
                </a:extLst>
              </a:tr>
              <a:tr h="2773350">
                <a:tc>
                  <a:txBody>
                    <a:bodyPr/>
                    <a:lstStyle/>
                    <a:p>
                      <a:pPr marL="171450" marR="0" lvl="0" indent="-88900" algn="just" rtl="0">
                        <a:lnSpc>
                          <a:spcPct val="100000"/>
                        </a:lnSpc>
                        <a:spcBef>
                          <a:spcPts val="0"/>
                        </a:spcBef>
                        <a:spcAft>
                          <a:spcPts val="0"/>
                        </a:spcAft>
                        <a:buClr>
                          <a:schemeClr val="dk1"/>
                        </a:buClr>
                        <a:buSzPts val="1300"/>
                        <a:buFont typeface="Noto Sans Symbols"/>
                        <a:buNone/>
                      </a:pPr>
                      <a:endParaRPr sz="1300" b="0" i="0" u="none">
                        <a:solidFill>
                          <a:schemeClr val="dk1"/>
                        </a:solidFill>
                        <a:latin typeface="Calibri"/>
                        <a:ea typeface="Calibri"/>
                        <a:cs typeface="Calibri"/>
                        <a:sym typeface="Calibri"/>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İlgili Mevzuat</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Kalkınma Planlar</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MEB Strateji Belgesi</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Milli Eğitim Şura Kararları</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İş kanunları</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Çevresel Düzenlemeler</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Politik İstikrar</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Kamu Mali Kontrol Yönetimi</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Kamu ve özel kuruluşların Destekleri</a:t>
                      </a:r>
                      <a:endParaRPr/>
                    </a:p>
                    <a:p>
                      <a:pPr marL="171450"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Uluslar Arası İlişkiler</a:t>
                      </a:r>
                      <a:endParaRPr/>
                    </a:p>
                  </a:txBody>
                  <a:tcPr marL="65375" marR="653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DEDD"/>
                    </a:solidFill>
                  </a:tcPr>
                </a:tc>
                <a:tc>
                  <a:txBody>
                    <a:bodyPr/>
                    <a:lstStyle/>
                    <a:p>
                      <a:pPr marL="206375" marR="0" lvl="0" indent="-88900" algn="just" rtl="0">
                        <a:lnSpc>
                          <a:spcPct val="100000"/>
                        </a:lnSpc>
                        <a:spcBef>
                          <a:spcPts val="0"/>
                        </a:spcBef>
                        <a:spcAft>
                          <a:spcPts val="0"/>
                        </a:spcAft>
                        <a:buClr>
                          <a:schemeClr val="dk1"/>
                        </a:buClr>
                        <a:buSzPts val="1300"/>
                        <a:buFont typeface="Noto Sans Symbols"/>
                        <a:buNone/>
                      </a:pPr>
                      <a:endParaRPr sz="1300" b="0" i="0" u="none">
                        <a:solidFill>
                          <a:schemeClr val="dk1"/>
                        </a:solidFill>
                        <a:latin typeface="Calibri"/>
                        <a:ea typeface="Calibri"/>
                        <a:cs typeface="Calibri"/>
                        <a:sym typeface="Calibri"/>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Dünyadaki genel ekonomik durum</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Uluslararası ekonomik kuruluşlarUlusal-Makro Ekonomik Durum</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Ticari Döngüler</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Enflasyon ve değişim oranları</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Pazar ve kredi kaynakları, güvensizlik</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İstihdam Politikaları ve İşgücü durumu</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Orta Vadeli Program</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Küreselleşme</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9. Kalkınma Planı</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Bölgesel Ekonomik Durum</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Enerji ve Maliyet</a:t>
                      </a:r>
                      <a:endParaRPr/>
                    </a:p>
                    <a:p>
                      <a:pPr marL="206375" marR="0" lvl="0" indent="-171450" algn="just" rtl="0">
                        <a:lnSpc>
                          <a:spcPct val="100000"/>
                        </a:lnSpc>
                        <a:spcBef>
                          <a:spcPts val="0"/>
                        </a:spcBef>
                        <a:spcAft>
                          <a:spcPts val="0"/>
                        </a:spcAft>
                        <a:buClr>
                          <a:schemeClr val="dk1"/>
                        </a:buClr>
                        <a:buSzPts val="1300"/>
                        <a:buFont typeface="Calibri"/>
                        <a:buNone/>
                      </a:pPr>
                      <a:r>
                        <a:rPr lang="en-US" sz="1300" b="0" i="0" u="none">
                          <a:solidFill>
                            <a:schemeClr val="dk1"/>
                          </a:solidFill>
                          <a:latin typeface="Calibri"/>
                          <a:ea typeface="Calibri"/>
                          <a:cs typeface="Calibri"/>
                          <a:sym typeface="Calibri"/>
                        </a:rPr>
                        <a:t> </a:t>
                      </a:r>
                      <a:endParaRPr/>
                    </a:p>
                  </a:txBody>
                  <a:tcPr marL="65375" marR="653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DEDD"/>
                    </a:solidFill>
                  </a:tcPr>
                </a:tc>
                <a:extLst>
                  <a:ext uri="{0D108BD9-81ED-4DB2-BD59-A6C34878D82A}">
                    <a16:rowId xmlns="" xmlns:a16="http://schemas.microsoft.com/office/drawing/2014/main" val="10001"/>
                  </a:ext>
                </a:extLst>
              </a:tr>
              <a:tr h="266700">
                <a:tc>
                  <a:txBody>
                    <a:bodyPr/>
                    <a:lstStyle/>
                    <a:p>
                      <a:pPr marL="0" marR="0" lvl="0" indent="0" algn="just" rtl="0">
                        <a:lnSpc>
                          <a:spcPct val="150000"/>
                        </a:lnSpc>
                        <a:spcBef>
                          <a:spcPts val="0"/>
                        </a:spcBef>
                        <a:spcAft>
                          <a:spcPts val="0"/>
                        </a:spcAft>
                        <a:buClr>
                          <a:schemeClr val="lt1"/>
                        </a:buClr>
                        <a:buSzPts val="1300"/>
                        <a:buFont typeface="Calibri"/>
                        <a:buNone/>
                      </a:pPr>
                      <a:r>
                        <a:rPr lang="en-US" sz="1300" b="1" i="0" u="none">
                          <a:solidFill>
                            <a:schemeClr val="lt1"/>
                          </a:solidFill>
                          <a:latin typeface="Calibri"/>
                          <a:ea typeface="Calibri"/>
                          <a:cs typeface="Calibri"/>
                          <a:sym typeface="Calibri"/>
                        </a:rPr>
                        <a:t>Sosyal / Kültürel Faktörler</a:t>
                      </a:r>
                      <a:endParaRPr/>
                    </a:p>
                  </a:txBody>
                  <a:tcPr marL="65375" marR="653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53735"/>
                    </a:solidFill>
                  </a:tcPr>
                </a:tc>
                <a:tc>
                  <a:txBody>
                    <a:bodyPr/>
                    <a:lstStyle/>
                    <a:p>
                      <a:pPr marL="0" marR="0" lvl="0" indent="0" algn="just" rtl="0">
                        <a:lnSpc>
                          <a:spcPct val="150000"/>
                        </a:lnSpc>
                        <a:spcBef>
                          <a:spcPts val="0"/>
                        </a:spcBef>
                        <a:spcAft>
                          <a:spcPts val="0"/>
                        </a:spcAft>
                        <a:buClr>
                          <a:schemeClr val="lt1"/>
                        </a:buClr>
                        <a:buSzPts val="1300"/>
                        <a:buFont typeface="Calibri"/>
                        <a:buNone/>
                      </a:pPr>
                      <a:r>
                        <a:rPr lang="en-US" sz="1300" b="1" i="0" u="none">
                          <a:solidFill>
                            <a:schemeClr val="lt1"/>
                          </a:solidFill>
                          <a:latin typeface="Calibri"/>
                          <a:ea typeface="Calibri"/>
                          <a:cs typeface="Calibri"/>
                          <a:sym typeface="Calibri"/>
                        </a:rPr>
                        <a:t>Teknolojik Faktörler</a:t>
                      </a:r>
                      <a:endParaRPr/>
                    </a:p>
                  </a:txBody>
                  <a:tcPr marL="65375" marR="653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53735"/>
                    </a:solidFill>
                  </a:tcPr>
                </a:tc>
                <a:extLst>
                  <a:ext uri="{0D108BD9-81ED-4DB2-BD59-A6C34878D82A}">
                    <a16:rowId xmlns="" xmlns:a16="http://schemas.microsoft.com/office/drawing/2014/main" val="10002"/>
                  </a:ext>
                </a:extLst>
              </a:tr>
              <a:tr h="3625850">
                <a:tc>
                  <a:txBody>
                    <a:bodyPr/>
                    <a:lstStyle/>
                    <a:p>
                      <a:pPr marL="171450" marR="0" lvl="0" indent="-88900" algn="just" rtl="0">
                        <a:lnSpc>
                          <a:spcPct val="115000"/>
                        </a:lnSpc>
                        <a:spcBef>
                          <a:spcPts val="0"/>
                        </a:spcBef>
                        <a:spcAft>
                          <a:spcPts val="0"/>
                        </a:spcAft>
                        <a:buClr>
                          <a:schemeClr val="dk1"/>
                        </a:buClr>
                        <a:buSzPts val="1300"/>
                        <a:buFont typeface="Noto Sans Symbols"/>
                        <a:buNone/>
                      </a:pPr>
                      <a:endParaRPr sz="1300" b="0" i="0" u="none">
                        <a:solidFill>
                          <a:schemeClr val="dk1"/>
                        </a:solidFill>
                        <a:latin typeface="Calibri"/>
                        <a:ea typeface="Calibri"/>
                        <a:cs typeface="Calibri"/>
                        <a:sym typeface="Calibri"/>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12.Kalkınma Planı</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Toplumdaki Etkili Değerler</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Eğitimde Fırsat Eşitliği</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Çevreye Duyarlılık</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Tüketici Eğilimleri</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Sağlık Bilinci</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Nüfus Artış Oranı</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Gelir Dağılımındaki Farklılık ve Hassasiyet</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Ürün ömür döngüsü</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Yeni ihtiyaç ve isteklerle satın alma eğilimleri</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Çalışma ve boş zaman eğilimleri</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Zenginlik ve gelir dağılımı</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Doğum artış oranı ve ortalama ömür</a:t>
                      </a:r>
                      <a:endParaRPr/>
                    </a:p>
                    <a:p>
                      <a:pPr marL="171450" marR="0" lvl="0" indent="-171450" algn="just" rtl="0">
                        <a:lnSpc>
                          <a:spcPct val="115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Toplumdaki etkili değerler</a:t>
                      </a:r>
                      <a:endParaRPr/>
                    </a:p>
                    <a:p>
                      <a:pPr marL="0" marR="0" lvl="0" indent="0" algn="l" rtl="0">
                        <a:spcBef>
                          <a:spcPts val="0"/>
                        </a:spcBef>
                        <a:spcAft>
                          <a:spcPts val="0"/>
                        </a:spcAft>
                        <a:buNone/>
                      </a:pPr>
                      <a:endParaRPr sz="1300" b="0" i="0" u="none">
                        <a:solidFill>
                          <a:schemeClr val="dk1"/>
                        </a:solidFill>
                        <a:latin typeface="Calibri"/>
                        <a:ea typeface="Calibri"/>
                        <a:cs typeface="Calibri"/>
                        <a:sym typeface="Calibri"/>
                      </a:endParaRPr>
                    </a:p>
                  </a:txBody>
                  <a:tcPr marL="65375" marR="653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DEDD"/>
                    </a:solidFill>
                  </a:tcPr>
                </a:tc>
                <a:tc>
                  <a:txBody>
                    <a:bodyPr/>
                    <a:lstStyle/>
                    <a:p>
                      <a:pPr marL="206375" marR="0" lvl="0" indent="-88900" algn="just" rtl="0">
                        <a:lnSpc>
                          <a:spcPct val="100000"/>
                        </a:lnSpc>
                        <a:spcBef>
                          <a:spcPts val="0"/>
                        </a:spcBef>
                        <a:spcAft>
                          <a:spcPts val="0"/>
                        </a:spcAft>
                        <a:buClr>
                          <a:schemeClr val="dk1"/>
                        </a:buClr>
                        <a:buSzPts val="1300"/>
                        <a:buFont typeface="Noto Sans Symbols"/>
                        <a:buNone/>
                      </a:pPr>
                      <a:endParaRPr sz="1300" b="0" i="0" u="none">
                        <a:solidFill>
                          <a:schemeClr val="dk1"/>
                        </a:solidFill>
                        <a:latin typeface="Calibri"/>
                        <a:ea typeface="Calibri"/>
                        <a:cs typeface="Calibri"/>
                        <a:sym typeface="Calibri"/>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ARGE Çalışmaları</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AR-GE Harcamaları</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Bilişim Teknolojileri</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Bilgi Toplumu Stratejileri</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Teknoloji Transferi </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Teknoloji Gelişme Hızı</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Enerji Kaynakları ve Kullanılabilirlik</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Yeni ürünler</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Alternatif ve yeni teknolojiler</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Girdi kaynakları – maliyet</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Endüstri ve Eğitim</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Özel destekler</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Devletin müdahalesi</a:t>
                      </a:r>
                      <a:endParaRPr/>
                    </a:p>
                    <a:p>
                      <a:pPr marL="206375" marR="0" lvl="0" indent="-171450" algn="just" rtl="0">
                        <a:lnSpc>
                          <a:spcPct val="100000"/>
                        </a:lnSpc>
                        <a:spcBef>
                          <a:spcPts val="0"/>
                        </a:spcBef>
                        <a:spcAft>
                          <a:spcPts val="0"/>
                        </a:spcAft>
                        <a:buClr>
                          <a:schemeClr val="dk1"/>
                        </a:buClr>
                        <a:buSzPts val="1300"/>
                        <a:buFont typeface="Noto Sans Symbols"/>
                        <a:buChar char="▪"/>
                      </a:pPr>
                      <a:r>
                        <a:rPr lang="en-US" sz="1300" b="0" i="0" u="none">
                          <a:solidFill>
                            <a:schemeClr val="dk1"/>
                          </a:solidFill>
                          <a:latin typeface="Calibri"/>
                          <a:ea typeface="Calibri"/>
                          <a:cs typeface="Calibri"/>
                          <a:sym typeface="Calibri"/>
                        </a:rPr>
                        <a:t>Harcamalar</a:t>
                      </a:r>
                      <a:endParaRPr/>
                    </a:p>
                    <a:p>
                      <a:pPr marL="0" marR="0" lvl="0" indent="0" algn="l" rtl="0">
                        <a:spcBef>
                          <a:spcPts val="0"/>
                        </a:spcBef>
                        <a:spcAft>
                          <a:spcPts val="0"/>
                        </a:spcAft>
                        <a:buNone/>
                      </a:pPr>
                      <a:endParaRPr sz="1300" b="0" i="0" u="none">
                        <a:solidFill>
                          <a:schemeClr val="dk1"/>
                        </a:solidFill>
                        <a:latin typeface="Calibri"/>
                        <a:ea typeface="Calibri"/>
                        <a:cs typeface="Calibri"/>
                        <a:sym typeface="Calibri"/>
                      </a:endParaRPr>
                    </a:p>
                  </a:txBody>
                  <a:tcPr marL="65375" marR="653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DEDD"/>
                    </a:solidFill>
                  </a:tcPr>
                </a:tc>
                <a:extLst>
                  <a:ext uri="{0D108BD9-81ED-4DB2-BD59-A6C34878D82A}">
                    <a16:rowId xmlns="" xmlns:a16="http://schemas.microsoft.com/office/drawing/2014/main" val="10003"/>
                  </a:ext>
                </a:extLst>
              </a:tr>
            </a:tbl>
          </a:graphicData>
        </a:graphic>
      </p:graphicFrame>
      <p:sp>
        <p:nvSpPr>
          <p:cNvPr id="986" name="Google Shape;986;p43"/>
          <p:cNvSpPr txBox="1"/>
          <p:nvPr/>
        </p:nvSpPr>
        <p:spPr>
          <a:xfrm>
            <a:off x="447675" y="260350"/>
            <a:ext cx="6548437" cy="17208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300"/>
              <a:buFont typeface="Calibri"/>
              <a:buNone/>
            </a:pPr>
            <a:r>
              <a:rPr lang="en-US" sz="1300" b="0" i="0" u="none">
                <a:solidFill>
                  <a:srgbClr val="000000"/>
                </a:solidFill>
                <a:latin typeface="Calibri"/>
                <a:ea typeface="Calibri"/>
                <a:cs typeface="Calibri"/>
                <a:sym typeface="Calibri"/>
              </a:rPr>
              <a:t>Kurumumuz çevre analizi yapılırken, Türk eğitim sisteminin genel yapısı, Bakanlığımızın ve İl Milli Eğitim Müdürlüğümüzün; dünyada ve AB ülkelerinde genel durum ve eğilimler ve eğitimde yeni yaklaşımlara ait görüşleri ile pedagojik ve akademik gereklerin yanında ilgili tarafların görüşleri dikkate alınmıştır. Bu bölümde çevre analizi ve üst politika belgeleriyle uyumu ele alınmıştır.</a:t>
            </a:r>
            <a:endParaRPr/>
          </a:p>
          <a:p>
            <a:pPr marL="0" marR="0" lvl="0" indent="0" algn="just" rtl="0">
              <a:lnSpc>
                <a:spcPct val="100000"/>
              </a:lnSpc>
              <a:spcBef>
                <a:spcPts val="0"/>
              </a:spcBef>
              <a:spcAft>
                <a:spcPts val="0"/>
              </a:spcAft>
              <a:buClr>
                <a:schemeClr val="dk1"/>
              </a:buClr>
              <a:buSzPts val="1300"/>
              <a:buFont typeface="Calibri"/>
              <a:buNone/>
            </a:pPr>
            <a:endParaRPr sz="1300" b="0" i="0" u="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300"/>
              <a:buFont typeface="Calibri"/>
              <a:buNone/>
            </a:pPr>
            <a:r>
              <a:rPr lang="en-US" sz="1300" b="0" i="0" u="none">
                <a:solidFill>
                  <a:srgbClr val="000000"/>
                </a:solidFill>
                <a:latin typeface="Calibri"/>
                <a:ea typeface="Calibri"/>
                <a:cs typeface="Calibri"/>
                <a:sym typeface="Calibri"/>
              </a:rPr>
              <a:t>Bu aşamada bölgemizdeki politik, ekonomik, sosyal-kültürel ve teknolojik faktörler analiz edilmiştir.</a:t>
            </a:r>
            <a:endParaRPr/>
          </a:p>
        </p:txBody>
      </p:sp>
      <p:graphicFrame>
        <p:nvGraphicFramePr>
          <p:cNvPr id="987" name="Google Shape;987;p43"/>
          <p:cNvGraphicFramePr/>
          <p:nvPr/>
        </p:nvGraphicFramePr>
        <p:xfrm>
          <a:off x="520700" y="8920162"/>
          <a:ext cx="6550025" cy="1386840"/>
        </p:xfrm>
        <a:graphic>
          <a:graphicData uri="http://schemas.openxmlformats.org/drawingml/2006/table">
            <a:tbl>
              <a:tblPr>
                <a:noFill/>
                <a:tableStyleId>{85591258-8B19-4969-B31F-6914642E252F}</a:tableStyleId>
              </a:tblPr>
              <a:tblGrid>
                <a:gridCol w="6550025">
                  <a:extLst>
                    <a:ext uri="{9D8B030D-6E8A-4147-A177-3AD203B41FA5}">
                      <a16:colId xmlns="" xmlns:a16="http://schemas.microsoft.com/office/drawing/2014/main" val="20000"/>
                    </a:ext>
                  </a:extLst>
                </a:gridCol>
              </a:tblGrid>
              <a:tr h="228600">
                <a:tc>
                  <a:txBody>
                    <a:bodyPr/>
                    <a:lstStyle/>
                    <a:p>
                      <a:pPr marL="66675" marR="0" lvl="0" indent="0" algn="l" rtl="0">
                        <a:lnSpc>
                          <a:spcPct val="110000"/>
                        </a:lnSpc>
                        <a:spcBef>
                          <a:spcPts val="0"/>
                        </a:spcBef>
                        <a:spcAft>
                          <a:spcPts val="0"/>
                        </a:spcAft>
                        <a:buClr>
                          <a:srgbClr val="000000"/>
                        </a:buClr>
                        <a:buSzPts val="1000"/>
                        <a:buFont typeface="Cambria"/>
                        <a:buNone/>
                      </a:pPr>
                      <a:r>
                        <a:rPr lang="en-US" sz="1000" b="1" i="0" u="none">
                          <a:solidFill>
                            <a:srgbClr val="000000"/>
                          </a:solidFill>
                          <a:latin typeface="Cambria"/>
                          <a:ea typeface="Cambria"/>
                          <a:cs typeface="Cambria"/>
                          <a:sym typeface="Cambria"/>
                        </a:rPr>
                        <a:t>Çevresel Etkenler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 xmlns:a16="http://schemas.microsoft.com/office/drawing/2014/main" val="10000"/>
                  </a:ext>
                </a:extLst>
              </a:tr>
              <a:tr h="1049325">
                <a:tc>
                  <a:txBody>
                    <a:bodyPr/>
                    <a:lstStyle/>
                    <a:p>
                      <a:pPr marL="0" marR="0" lvl="0" indent="0" algn="l" rtl="0">
                        <a:lnSpc>
                          <a:spcPct val="100000"/>
                        </a:lnSpc>
                        <a:spcBef>
                          <a:spcPts val="0"/>
                        </a:spcBef>
                        <a:spcAft>
                          <a:spcPts val="0"/>
                        </a:spcAft>
                        <a:buClr>
                          <a:schemeClr val="dk1"/>
                        </a:buClr>
                        <a:buSzPts val="800"/>
                        <a:buFont typeface="Cambria"/>
                        <a:buNone/>
                      </a:pPr>
                      <a:r>
                        <a:rPr lang="en-US" sz="800" b="1" i="0" u="none">
                          <a:solidFill>
                            <a:schemeClr val="dk1"/>
                          </a:solidFill>
                          <a:latin typeface="Cambria"/>
                          <a:ea typeface="Cambria"/>
                          <a:cs typeface="Cambria"/>
                          <a:sym typeface="Cambria"/>
                        </a:rPr>
                        <a:t> </a:t>
                      </a:r>
                      <a:endParaRPr sz="1100" b="0" i="0" u="none">
                        <a:solidFill>
                          <a:schemeClr val="dk1"/>
                        </a:solidFill>
                        <a:latin typeface="Cambria"/>
                        <a:ea typeface="Cambria"/>
                        <a:cs typeface="Cambria"/>
                        <a:sym typeface="Cambria"/>
                      </a:endParaRPr>
                    </a:p>
                    <a:p>
                      <a:pPr marL="0" marR="0" lvl="0" indent="-6350" algn="l" rtl="0">
                        <a:lnSpc>
                          <a:spcPct val="120000"/>
                        </a:lnSpc>
                        <a:spcBef>
                          <a:spcPts val="0"/>
                        </a:spcBef>
                        <a:spcAft>
                          <a:spcPts val="0"/>
                        </a:spcAft>
                        <a:buClr>
                          <a:schemeClr val="dk1"/>
                        </a:buClr>
                        <a:buSzPts val="100"/>
                        <a:buFont typeface="Quattrocento Sans"/>
                        <a:buChar char="⚫"/>
                      </a:pPr>
                      <a:r>
                        <a:rPr lang="en-US" sz="1000" b="0" i="0" u="none">
                          <a:solidFill>
                            <a:schemeClr val="dk1"/>
                          </a:solidFill>
                          <a:latin typeface="Cambria"/>
                          <a:ea typeface="Cambria"/>
                          <a:cs typeface="Cambria"/>
                          <a:sym typeface="Cambria"/>
                        </a:rPr>
                        <a:t>Hava ve su kirlenmesi,</a:t>
                      </a:r>
                      <a:endParaRPr sz="1100" b="0" i="0" u="none">
                        <a:solidFill>
                          <a:schemeClr val="dk1"/>
                        </a:solidFill>
                        <a:latin typeface="Cambria"/>
                        <a:ea typeface="Cambria"/>
                        <a:cs typeface="Cambria"/>
                        <a:sym typeface="Cambria"/>
                      </a:endParaRPr>
                    </a:p>
                    <a:p>
                      <a:pPr marL="0" marR="0" lvl="0" indent="-6350" algn="l" rtl="0">
                        <a:lnSpc>
                          <a:spcPct val="110000"/>
                        </a:lnSpc>
                        <a:spcBef>
                          <a:spcPts val="0"/>
                        </a:spcBef>
                        <a:spcAft>
                          <a:spcPts val="0"/>
                        </a:spcAft>
                        <a:buClr>
                          <a:schemeClr val="dk1"/>
                        </a:buClr>
                        <a:buSzPts val="100"/>
                        <a:buFont typeface="Quattrocento Sans"/>
                        <a:buChar char="⚫"/>
                      </a:pPr>
                      <a:r>
                        <a:rPr lang="en-US" sz="1000" b="0" i="0" u="none">
                          <a:solidFill>
                            <a:schemeClr val="dk1"/>
                          </a:solidFill>
                          <a:latin typeface="Cambria"/>
                          <a:ea typeface="Cambria"/>
                          <a:cs typeface="Cambria"/>
                          <a:sym typeface="Cambria"/>
                        </a:rPr>
                        <a:t>Toprak yapısı,</a:t>
                      </a:r>
                      <a:endParaRPr sz="1100" b="0" i="0" u="none">
                        <a:solidFill>
                          <a:schemeClr val="dk1"/>
                        </a:solidFill>
                        <a:latin typeface="Cambria"/>
                        <a:ea typeface="Cambria"/>
                        <a:cs typeface="Cambria"/>
                        <a:sym typeface="Cambria"/>
                      </a:endParaRPr>
                    </a:p>
                    <a:p>
                      <a:pPr marL="0" marR="0" lvl="0" indent="-6350" algn="l" rtl="0">
                        <a:lnSpc>
                          <a:spcPct val="110000"/>
                        </a:lnSpc>
                        <a:spcBef>
                          <a:spcPts val="0"/>
                        </a:spcBef>
                        <a:spcAft>
                          <a:spcPts val="0"/>
                        </a:spcAft>
                        <a:buClr>
                          <a:schemeClr val="dk1"/>
                        </a:buClr>
                        <a:buSzPts val="100"/>
                        <a:buFont typeface="Quattrocento Sans"/>
                        <a:buChar char="⚫"/>
                      </a:pPr>
                      <a:r>
                        <a:rPr lang="en-US" sz="1000" b="0" i="0" u="none">
                          <a:solidFill>
                            <a:schemeClr val="dk1"/>
                          </a:solidFill>
                          <a:latin typeface="Cambria"/>
                          <a:ea typeface="Cambria"/>
                          <a:cs typeface="Cambria"/>
                          <a:sym typeface="Cambria"/>
                        </a:rPr>
                        <a:t>Bitki örtüsü,</a:t>
                      </a:r>
                      <a:endParaRPr sz="1100" b="0" i="0" u="none">
                        <a:solidFill>
                          <a:schemeClr val="dk1"/>
                        </a:solidFill>
                        <a:latin typeface="Cambria"/>
                        <a:ea typeface="Cambria"/>
                        <a:cs typeface="Cambria"/>
                        <a:sym typeface="Cambria"/>
                      </a:endParaRPr>
                    </a:p>
                    <a:p>
                      <a:pPr marL="0" marR="0" lvl="0" indent="-6350" algn="l" rtl="0">
                        <a:lnSpc>
                          <a:spcPct val="110000"/>
                        </a:lnSpc>
                        <a:spcBef>
                          <a:spcPts val="0"/>
                        </a:spcBef>
                        <a:spcAft>
                          <a:spcPts val="0"/>
                        </a:spcAft>
                        <a:buClr>
                          <a:schemeClr val="dk1"/>
                        </a:buClr>
                        <a:buSzPts val="100"/>
                        <a:buFont typeface="Quattrocento Sans"/>
                        <a:buChar char="⚫"/>
                      </a:pPr>
                      <a:r>
                        <a:rPr lang="en-US" sz="1000" b="0" i="0" u="none">
                          <a:solidFill>
                            <a:schemeClr val="dk1"/>
                          </a:solidFill>
                          <a:latin typeface="Cambria"/>
                          <a:ea typeface="Cambria"/>
                          <a:cs typeface="Cambria"/>
                          <a:sym typeface="Cambria"/>
                        </a:rPr>
                        <a:t>Doğal kaynakların korunması için yapılan çalışmalar,</a:t>
                      </a:r>
                      <a:endParaRPr sz="1100" b="0" i="0" u="none">
                        <a:solidFill>
                          <a:schemeClr val="dk1"/>
                        </a:solidFill>
                        <a:latin typeface="Cambria"/>
                        <a:ea typeface="Cambria"/>
                        <a:cs typeface="Cambria"/>
                        <a:sym typeface="Cambria"/>
                      </a:endParaRPr>
                    </a:p>
                    <a:p>
                      <a:pPr marL="0" marR="0" lvl="0" indent="-6350" algn="l" rtl="0">
                        <a:lnSpc>
                          <a:spcPct val="110000"/>
                        </a:lnSpc>
                        <a:spcBef>
                          <a:spcPts val="0"/>
                        </a:spcBef>
                        <a:spcAft>
                          <a:spcPts val="0"/>
                        </a:spcAft>
                        <a:buClr>
                          <a:schemeClr val="dk1"/>
                        </a:buClr>
                        <a:buSzPts val="100"/>
                        <a:buFont typeface="Quattrocento Sans"/>
                        <a:buChar char="⚫"/>
                      </a:pPr>
                      <a:r>
                        <a:rPr lang="en-US" sz="1000" b="0" i="0" u="none">
                          <a:solidFill>
                            <a:schemeClr val="dk1"/>
                          </a:solidFill>
                          <a:latin typeface="Cambria"/>
                          <a:ea typeface="Cambria"/>
                          <a:cs typeface="Cambria"/>
                          <a:sym typeface="Cambria"/>
                        </a:rPr>
                        <a:t>Çevrede yoğunluk gösteren hastalıklar,</a:t>
                      </a:r>
                      <a:endParaRPr sz="1100" b="0" i="0" u="none">
                        <a:solidFill>
                          <a:schemeClr val="dk1"/>
                        </a:solidFill>
                        <a:latin typeface="Cambria"/>
                        <a:ea typeface="Cambria"/>
                        <a:cs typeface="Cambria"/>
                        <a:sym typeface="Cambria"/>
                      </a:endParaRPr>
                    </a:p>
                    <a:p>
                      <a:pPr marL="0" marR="0" lvl="0" indent="-6350" algn="l" rtl="0">
                        <a:lnSpc>
                          <a:spcPct val="120000"/>
                        </a:lnSpc>
                        <a:spcBef>
                          <a:spcPts val="0"/>
                        </a:spcBef>
                        <a:spcAft>
                          <a:spcPts val="0"/>
                        </a:spcAft>
                        <a:buClr>
                          <a:schemeClr val="dk1"/>
                        </a:buClr>
                        <a:buSzPts val="100"/>
                        <a:buFont typeface="Quattrocento Sans"/>
                        <a:buChar char="⚫"/>
                      </a:pPr>
                      <a:r>
                        <a:rPr lang="en-US" sz="1000" b="0" i="0" u="none">
                          <a:solidFill>
                            <a:schemeClr val="dk1"/>
                          </a:solidFill>
                          <a:latin typeface="Cambria"/>
                          <a:ea typeface="Cambria"/>
                          <a:cs typeface="Cambria"/>
                          <a:sym typeface="Cambria"/>
                        </a:rPr>
                        <a:t>Doğal afetler (deprem kuşağında bulunma, Covid 19, kene vakaları vb.)</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44"/>
          <p:cNvSpPr txBox="1"/>
          <p:nvPr/>
        </p:nvSpPr>
        <p:spPr>
          <a:xfrm>
            <a:off x="411162" y="989012"/>
            <a:ext cx="6638925" cy="1395412"/>
          </a:xfrm>
          <a:prstGeom prst="rect">
            <a:avLst/>
          </a:prstGeom>
          <a:noFill/>
          <a:ln>
            <a:noFill/>
          </a:ln>
        </p:spPr>
        <p:txBody>
          <a:bodyPr spcFirstLastPara="1" wrap="square" lIns="102250" tIns="51125" rIns="102250" bIns="51125" anchor="t" anchorCtr="0">
            <a:spAutoFit/>
          </a:bodyPr>
          <a:lstStyle/>
          <a:p>
            <a:pPr marL="0" marR="0" lvl="0" indent="177800" algn="just" rtl="0">
              <a:lnSpc>
                <a:spcPct val="100000"/>
              </a:lnSpc>
              <a:spcBef>
                <a:spcPts val="0"/>
              </a:spcBef>
              <a:spcAft>
                <a:spcPts val="0"/>
              </a:spcAft>
              <a:buClr>
                <a:srgbClr val="000000"/>
              </a:buClr>
              <a:buSzPts val="1200"/>
              <a:buFont typeface="Calibri"/>
              <a:buNone/>
            </a:pPr>
            <a:r>
              <a:rPr lang="en-US" sz="1200" b="0" i="0" u="none">
                <a:solidFill>
                  <a:srgbClr val="000000"/>
                </a:solidFill>
                <a:latin typeface="Calibri"/>
                <a:ea typeface="Calibri"/>
                <a:cs typeface="Calibri"/>
                <a:sym typeface="Calibri"/>
              </a:rPr>
              <a:t>Okulumuzun temel istatistiklerinde verilen okul künyesi, çalışan bilgileri, bina bilgileri, teknolojik kaynak bilgileri ve gelir gider bilgileri ile paydaş anketleri sonucunda ortaya çıkan sorun ve gelişime açık alanlar iç ve dış faktör olarak değerlendirilerek GZFT tablosunda belirtilmiştir. Dolayısıyla olguyu belirten istatistikler ile algıyı ölçen anketlerden çıkan sonuçlar tek bir analizde birleştirilmiştir.</a:t>
            </a:r>
            <a:endParaRPr/>
          </a:p>
          <a:p>
            <a:pPr marL="0" marR="0" lvl="0" indent="177800" algn="just" rtl="0">
              <a:lnSpc>
                <a:spcPct val="100000"/>
              </a:lnSpc>
              <a:spcBef>
                <a:spcPts val="0"/>
              </a:spcBef>
              <a:spcAft>
                <a:spcPts val="0"/>
              </a:spcAft>
              <a:buClr>
                <a:srgbClr val="000000"/>
              </a:buClr>
              <a:buSzPts val="1200"/>
              <a:buFont typeface="Calibri"/>
              <a:buNone/>
            </a:pPr>
            <a:r>
              <a:rPr lang="en-US" sz="1200" b="0" i="0" u="none">
                <a:solidFill>
                  <a:srgbClr val="000000"/>
                </a:solidFill>
                <a:latin typeface="Calibri"/>
                <a:ea typeface="Calibri"/>
                <a:cs typeface="Calibri"/>
                <a:sym typeface="Calibri"/>
              </a:rPr>
              <a:t>Kurumun güçlü ve zayıf yönleri donanım, malzeme, çalışan, iş yapma becerisi, kurumsal iletişim gibi çok çeşitli alanlarda kendisinden kaynaklı olan güçlülükleri ve zayıflıkları ifade etmektedir ve ayrımda temel olarak okul müdürü/müdürlüğü kapsamından bakılarak iç faktör ve dış faktör ayrımı yapılmıştır. </a:t>
            </a:r>
            <a:endParaRPr/>
          </a:p>
        </p:txBody>
      </p:sp>
      <p:grpSp>
        <p:nvGrpSpPr>
          <p:cNvPr id="994" name="Google Shape;994;p44"/>
          <p:cNvGrpSpPr/>
          <p:nvPr/>
        </p:nvGrpSpPr>
        <p:grpSpPr>
          <a:xfrm>
            <a:off x="438150" y="387350"/>
            <a:ext cx="6638925" cy="411162"/>
            <a:chOff x="542115" y="3383314"/>
            <a:chExt cx="5975601" cy="285751"/>
          </a:xfrm>
        </p:grpSpPr>
        <p:sp>
          <p:nvSpPr>
            <p:cNvPr id="995" name="Google Shape;995;p44"/>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GZFT SWOT ANALİZİ</a:t>
              </a:r>
              <a:endParaRPr/>
            </a:p>
          </p:txBody>
        </p:sp>
        <p:sp>
          <p:nvSpPr>
            <p:cNvPr id="996" name="Google Shape;996;p44"/>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2.9.</a:t>
              </a:r>
              <a:endParaRPr/>
            </a:p>
          </p:txBody>
        </p:sp>
      </p:grpSp>
      <p:sp>
        <p:nvSpPr>
          <p:cNvPr id="997" name="Google Shape;997;p44"/>
          <p:cNvSpPr txBox="1"/>
          <p:nvPr/>
        </p:nvSpPr>
        <p:spPr>
          <a:xfrm>
            <a:off x="2770187" y="2786062"/>
            <a:ext cx="19208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Book Antiqua"/>
              <a:buNone/>
            </a:pPr>
            <a:r>
              <a:rPr lang="en-US" sz="2000" b="1" i="0" u="none">
                <a:solidFill>
                  <a:schemeClr val="dk1"/>
                </a:solidFill>
                <a:latin typeface="Book Antiqua"/>
                <a:ea typeface="Book Antiqua"/>
                <a:cs typeface="Book Antiqua"/>
                <a:sym typeface="Book Antiqua"/>
              </a:rPr>
              <a:t>İçsel Faktörler </a:t>
            </a:r>
            <a:endParaRPr/>
          </a:p>
        </p:txBody>
      </p:sp>
      <p:sp>
        <p:nvSpPr>
          <p:cNvPr id="998" name="Google Shape;998;p44"/>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11</a:t>
            </a:r>
            <a:endParaRPr/>
          </a:p>
        </p:txBody>
      </p:sp>
      <p:graphicFrame>
        <p:nvGraphicFramePr>
          <p:cNvPr id="999" name="Google Shape;999;p44"/>
          <p:cNvGraphicFramePr/>
          <p:nvPr>
            <p:extLst>
              <p:ext uri="{D42A27DB-BD31-4B8C-83A1-F6EECF244321}">
                <p14:modId xmlns:p14="http://schemas.microsoft.com/office/powerpoint/2010/main" val="589407286"/>
              </p:ext>
            </p:extLst>
          </p:nvPr>
        </p:nvGraphicFramePr>
        <p:xfrm>
          <a:off x="511175" y="3351212"/>
          <a:ext cx="6596050" cy="5908650"/>
        </p:xfrm>
        <a:graphic>
          <a:graphicData uri="http://schemas.openxmlformats.org/drawingml/2006/table">
            <a:tbl>
              <a:tblPr>
                <a:noFill/>
                <a:tableStyleId>{85591258-8B19-4969-B31F-6914642E252F}</a:tableStyleId>
              </a:tblPr>
              <a:tblGrid>
                <a:gridCol w="3268345">
                  <a:extLst>
                    <a:ext uri="{9D8B030D-6E8A-4147-A177-3AD203B41FA5}">
                      <a16:colId xmlns="" xmlns:a16="http://schemas.microsoft.com/office/drawing/2014/main" val="20000"/>
                    </a:ext>
                  </a:extLst>
                </a:gridCol>
                <a:gridCol w="3327705">
                  <a:extLst>
                    <a:ext uri="{9D8B030D-6E8A-4147-A177-3AD203B41FA5}">
                      <a16:colId xmlns="" xmlns:a16="http://schemas.microsoft.com/office/drawing/2014/main" val="20001"/>
                    </a:ext>
                  </a:extLst>
                </a:gridCol>
              </a:tblGrid>
              <a:tr h="312725">
                <a:tc>
                  <a:txBody>
                    <a:bodyPr/>
                    <a:lstStyle/>
                    <a:p>
                      <a:pPr marL="0" marR="0" lvl="0" indent="0" algn="ctr" rtl="0">
                        <a:lnSpc>
                          <a:spcPct val="115000"/>
                        </a:lnSpc>
                        <a:spcBef>
                          <a:spcPts val="0"/>
                        </a:spcBef>
                        <a:spcAft>
                          <a:spcPts val="0"/>
                        </a:spcAft>
                        <a:buClr>
                          <a:srgbClr val="000000"/>
                        </a:buClr>
                        <a:buSzPts val="1200"/>
                        <a:buFont typeface="Calibri"/>
                        <a:buNone/>
                      </a:pPr>
                      <a:r>
                        <a:rPr lang="en-US" sz="1200" b="1" i="0" u="none" dirty="0" err="1">
                          <a:solidFill>
                            <a:srgbClr val="000000"/>
                          </a:solidFill>
                          <a:latin typeface="Calibri"/>
                          <a:ea typeface="Calibri"/>
                          <a:cs typeface="Calibri"/>
                          <a:sym typeface="Calibri"/>
                        </a:rPr>
                        <a:t>Güçlü</a:t>
                      </a:r>
                      <a:r>
                        <a:rPr lang="en-US" sz="1200" b="1" i="0" u="none" dirty="0">
                          <a:solidFill>
                            <a:srgbClr val="000000"/>
                          </a:solidFill>
                          <a:latin typeface="Calibri"/>
                          <a:ea typeface="Calibri"/>
                          <a:cs typeface="Calibri"/>
                          <a:sym typeface="Calibri"/>
                        </a:rPr>
                        <a:t> </a:t>
                      </a:r>
                      <a:r>
                        <a:rPr lang="en-US" sz="1200" b="1" i="0" u="none" dirty="0" err="1">
                          <a:solidFill>
                            <a:srgbClr val="000000"/>
                          </a:solidFill>
                          <a:latin typeface="Calibri"/>
                          <a:ea typeface="Calibri"/>
                          <a:cs typeface="Calibri"/>
                          <a:sym typeface="Calibri"/>
                        </a:rPr>
                        <a:t>Yönlerimiz</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Zayıf Yönlerimiz</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 xmlns:a16="http://schemas.microsoft.com/office/drawing/2014/main" val="10000"/>
                  </a:ext>
                </a:extLst>
              </a:tr>
              <a:tr h="5595925">
                <a:tc>
                  <a:txBody>
                    <a:bodyPr/>
                    <a:lstStyle/>
                    <a:p>
                      <a:pPr marL="0" marR="0" lvl="0" indent="0" algn="just" rtl="0">
                        <a:lnSpc>
                          <a:spcPct val="141666"/>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Okul</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yönetici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öğretmenlerinin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ihtiyaç</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duyduğunda</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İlçe</a:t>
                      </a:r>
                      <a:r>
                        <a:rPr lang="en-US" sz="1200" b="0" i="0" u="none" dirty="0">
                          <a:solidFill>
                            <a:schemeClr val="dk1"/>
                          </a:solidFill>
                          <a:latin typeface="Calibri"/>
                          <a:ea typeface="Calibri"/>
                          <a:cs typeface="Calibri"/>
                          <a:sym typeface="Calibri"/>
                        </a:rPr>
                        <a:t> Milli </a:t>
                      </a:r>
                      <a:r>
                        <a:rPr lang="en-US" sz="1200" b="0" i="0" u="none" dirty="0" err="1">
                          <a:solidFill>
                            <a:schemeClr val="dk1"/>
                          </a:solidFill>
                          <a:latin typeface="Calibri"/>
                          <a:ea typeface="Calibri"/>
                          <a:cs typeface="Calibri"/>
                          <a:sym typeface="Calibri"/>
                        </a:rPr>
                        <a:t>Eğitim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Müdürlüğü</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yöneticilerine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ulaşabilmesi</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Liderlik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davranışlarını</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sergileyebilen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yönetici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çalışanların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bulunması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Öğretmen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yönetici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iş</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birliğinin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güçlü</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tr-TR" sz="1200" b="0" i="0" u="none" dirty="0">
                          <a:solidFill>
                            <a:schemeClr val="dk1"/>
                          </a:solidFill>
                          <a:latin typeface="Calibri"/>
                          <a:ea typeface="Calibri"/>
                          <a:cs typeface="Calibri"/>
                          <a:sym typeface="Calibri"/>
                        </a:rPr>
                        <a:t>Deneyimli </a:t>
                      </a:r>
                      <a:r>
                        <a:rPr lang="en-US" sz="1200" b="0" i="0" u="none" dirty="0" err="1">
                          <a:solidFill>
                            <a:schemeClr val="dk1"/>
                          </a:solidFill>
                          <a:latin typeface="Calibri"/>
                          <a:ea typeface="Calibri"/>
                          <a:cs typeface="Calibri"/>
                          <a:sym typeface="Calibri"/>
                        </a:rPr>
                        <a:t>öğretmen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kadrosunun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Kendini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geliştiren</a:t>
                      </a:r>
                      <a:r>
                        <a:rPr lang="tr-TR"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gelişime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açık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teknolojiyi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kullanan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öğretmenlerin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Okulun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sosyal</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kültürel</a:t>
                      </a:r>
                      <a:r>
                        <a:rPr lang="en-US" sz="1200" b="0" i="0" u="none" dirty="0">
                          <a:solidFill>
                            <a:schemeClr val="dk1"/>
                          </a:solidFill>
                          <a:latin typeface="Calibri"/>
                          <a:ea typeface="Calibri"/>
                          <a:cs typeface="Calibri"/>
                          <a:sym typeface="Calibri"/>
                        </a:rPr>
                        <a:t>, sportif </a:t>
                      </a:r>
                      <a:r>
                        <a:rPr lang="en-US" sz="1200" b="0" i="0" u="none" dirty="0" err="1">
                          <a:solidFill>
                            <a:schemeClr val="dk1"/>
                          </a:solidFill>
                          <a:latin typeface="Calibri"/>
                          <a:ea typeface="Calibri"/>
                          <a:cs typeface="Calibri"/>
                          <a:sym typeface="Calibri"/>
                        </a:rPr>
                        <a:t>etkinliklerdeki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başarısı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Bilişim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Teknolojileri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Sınıfının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*Her </a:t>
                      </a:r>
                      <a:r>
                        <a:rPr lang="en-US" sz="1200" b="0" i="0" u="none" dirty="0" err="1">
                          <a:solidFill>
                            <a:schemeClr val="dk1"/>
                          </a:solidFill>
                          <a:latin typeface="Calibri"/>
                          <a:ea typeface="Calibri"/>
                          <a:cs typeface="Calibri"/>
                          <a:sym typeface="Calibri"/>
                        </a:rPr>
                        <a:t>sınıfta</a:t>
                      </a:r>
                      <a:r>
                        <a:rPr lang="en-US" sz="1200" b="0" i="0" u="none" dirty="0">
                          <a:solidFill>
                            <a:schemeClr val="dk1"/>
                          </a:solidFill>
                          <a:latin typeface="Calibri"/>
                          <a:ea typeface="Calibri"/>
                          <a:cs typeface="Calibri"/>
                          <a:sym typeface="Calibri"/>
                        </a:rPr>
                        <a:t> </a:t>
                      </a:r>
                      <a:r>
                        <a:rPr lang="tr-TR" sz="1200" b="0" i="0" u="none" dirty="0">
                          <a:solidFill>
                            <a:schemeClr val="dk1"/>
                          </a:solidFill>
                          <a:latin typeface="Calibri"/>
                          <a:ea typeface="Calibri"/>
                          <a:cs typeface="Calibri"/>
                          <a:sym typeface="Calibri"/>
                        </a:rPr>
                        <a:t>akıllı tahta bulunması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*ADSL </a:t>
                      </a:r>
                      <a:r>
                        <a:rPr lang="en-US" sz="1200" b="0" i="0" u="none" dirty="0" err="1">
                          <a:solidFill>
                            <a:schemeClr val="dk1"/>
                          </a:solidFill>
                          <a:latin typeface="Calibri"/>
                          <a:ea typeface="Calibri"/>
                          <a:cs typeface="Calibri"/>
                          <a:sym typeface="Calibri"/>
                        </a:rPr>
                        <a:t>bağlantısının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*Ders </a:t>
                      </a:r>
                      <a:r>
                        <a:rPr lang="en-US" sz="1200" b="0" i="0" u="none" dirty="0" err="1">
                          <a:solidFill>
                            <a:schemeClr val="dk1"/>
                          </a:solidFill>
                          <a:latin typeface="Calibri"/>
                          <a:ea typeface="Calibri"/>
                          <a:cs typeface="Calibri"/>
                          <a:sym typeface="Calibri"/>
                        </a:rPr>
                        <a:t>dışı</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faaliyetlerin</a:t>
                      </a:r>
                      <a:r>
                        <a:rPr lang="en-US" sz="1200" b="0" i="0" u="none" dirty="0">
                          <a:solidFill>
                            <a:schemeClr val="dk1"/>
                          </a:solidFill>
                          <a:latin typeface="Calibri"/>
                          <a:ea typeface="Calibri"/>
                          <a:cs typeface="Calibri"/>
                          <a:sym typeface="Calibri"/>
                        </a:rPr>
                        <a:t> </a:t>
                      </a:r>
                      <a:r>
                        <a:rPr lang="en-US" sz="1200" b="0" i="0" u="none" dirty="0" err="1" smtClean="0">
                          <a:solidFill>
                            <a:schemeClr val="dk1"/>
                          </a:solidFill>
                          <a:latin typeface="Calibri"/>
                          <a:ea typeface="Calibri"/>
                          <a:cs typeface="Calibri"/>
                          <a:sym typeface="Calibri"/>
                        </a:rPr>
                        <a:t>yapılması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Güvenlik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kameralarının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00000"/>
                        </a:lnSpc>
                        <a:spcBef>
                          <a:spcPts val="0"/>
                        </a:spcBef>
                        <a:spcAft>
                          <a:spcPts val="0"/>
                        </a:spcAft>
                        <a:buClr>
                          <a:srgbClr val="FF0000"/>
                        </a:buClr>
                        <a:buSzPts val="1200"/>
                        <a:buFont typeface="Calibri"/>
                        <a:buNone/>
                      </a:pP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Ailelerin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öğrencilerin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eğitim-öğretim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faaliyetlerine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yeterli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önem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vermemesi</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Velilerin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eğitim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seviyesinin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düşüklüğü</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çoğunun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işsiz</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*Okuma </a:t>
                      </a:r>
                      <a:r>
                        <a:rPr lang="en-US" sz="1200" b="0" i="0" u="none" dirty="0" err="1">
                          <a:solidFill>
                            <a:schemeClr val="dk1"/>
                          </a:solidFill>
                          <a:latin typeface="Calibri"/>
                          <a:ea typeface="Calibri"/>
                          <a:cs typeface="Calibri"/>
                          <a:sym typeface="Calibri"/>
                        </a:rPr>
                        <a:t>alışkanlığının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az</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Öğrencilerin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ortak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bir</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okul</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kültüre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sahip</a:t>
                      </a:r>
                      <a:r>
                        <a:rPr lang="en-US" sz="1200" b="0" i="0" u="none" dirty="0">
                          <a:solidFill>
                            <a:schemeClr val="dk1"/>
                          </a:solidFill>
                          <a:latin typeface="Calibri"/>
                          <a:ea typeface="Calibri"/>
                          <a:cs typeface="Calibri"/>
                          <a:sym typeface="Calibri"/>
                        </a:rPr>
                        <a:t> </a:t>
                      </a:r>
                      <a:r>
                        <a:rPr lang="en-US" sz="1200" b="0" i="0" u="none" dirty="0" err="1" smtClean="0">
                          <a:solidFill>
                            <a:schemeClr val="dk1"/>
                          </a:solidFill>
                          <a:latin typeface="Calibri"/>
                          <a:ea typeface="Calibri"/>
                          <a:cs typeface="Calibri"/>
                          <a:sym typeface="Calibri"/>
                        </a:rPr>
                        <a:t>olmaması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Öğrenci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disiplin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anlayışının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yetersizliği</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Kadrolu</a:t>
                      </a:r>
                      <a:r>
                        <a:rPr lang="en-US" sz="1200" b="0" i="0" u="none" dirty="0">
                          <a:solidFill>
                            <a:schemeClr val="dk1"/>
                          </a:solidFill>
                          <a:latin typeface="Calibri"/>
                          <a:ea typeface="Calibri"/>
                          <a:cs typeface="Calibri"/>
                          <a:sym typeface="Calibri"/>
                        </a:rPr>
                        <a:t> </a:t>
                      </a:r>
                      <a:r>
                        <a:rPr lang="tr-TR"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memur</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olmaması</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Okulun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fiziki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mekânlarının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yetersizliği</a:t>
                      </a:r>
                      <a:endParaRPr dirty="0"/>
                    </a:p>
                    <a:p>
                      <a:pPr marL="0" marR="0" lvl="0" indent="0" algn="just" rtl="0">
                        <a:lnSpc>
                          <a:spcPct val="141666"/>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*Sportif </a:t>
                      </a:r>
                      <a:r>
                        <a:rPr lang="en-US" sz="1200" b="0" i="0" u="none" dirty="0" err="1">
                          <a:solidFill>
                            <a:schemeClr val="dk1"/>
                          </a:solidFill>
                          <a:latin typeface="Calibri"/>
                          <a:ea typeface="Calibri"/>
                          <a:cs typeface="Calibri"/>
                          <a:sym typeface="Calibri"/>
                        </a:rPr>
                        <a:t>faaliyetler</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için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kapalı</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spor</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salonunun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olmayışı</a:t>
                      </a:r>
                      <a:endParaRPr lang="tr-TR" sz="1200" b="0" i="0" u="none" dirty="0">
                        <a:solidFill>
                          <a:schemeClr val="dk1"/>
                        </a:solidFill>
                        <a:latin typeface="Calibri"/>
                        <a:ea typeface="Calibri"/>
                        <a:cs typeface="Calibri"/>
                        <a:sym typeface="Calibri"/>
                      </a:endParaRPr>
                    </a:p>
                    <a:p>
                      <a:pPr marL="0" marR="0" lvl="0" indent="0" algn="just" rtl="0">
                        <a:lnSpc>
                          <a:spcPct val="141666"/>
                        </a:lnSpc>
                        <a:spcBef>
                          <a:spcPts val="0"/>
                        </a:spcBef>
                        <a:spcAft>
                          <a:spcPts val="0"/>
                        </a:spcAft>
                        <a:buClr>
                          <a:schemeClr val="dk1"/>
                        </a:buClr>
                        <a:buSzPts val="1200"/>
                        <a:buFont typeface="Calibri"/>
                        <a:buNone/>
                      </a:pPr>
                      <a:r>
                        <a:rPr lang="tr-TR" sz="1200" b="0" i="0" u="none" dirty="0">
                          <a:solidFill>
                            <a:schemeClr val="dk1"/>
                          </a:solidFill>
                          <a:latin typeface="Calibri"/>
                          <a:ea typeface="Calibri"/>
                          <a:cs typeface="Calibri"/>
                          <a:sym typeface="Calibri"/>
                        </a:rPr>
                        <a:t>* Bilişim öğretmeninin olmaması</a:t>
                      </a:r>
                      <a:endParaRPr dirty="0"/>
                    </a:p>
                    <a:p>
                      <a:pPr marL="0" marR="0" lvl="0" indent="0" algn="l" rtl="0">
                        <a:lnSpc>
                          <a:spcPct val="115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 </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5"/>
          <p:cNvSpPr txBox="1"/>
          <p:nvPr/>
        </p:nvSpPr>
        <p:spPr>
          <a:xfrm>
            <a:off x="2844800" y="363537"/>
            <a:ext cx="211931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Book Antiqua"/>
              <a:buNone/>
            </a:pPr>
            <a:r>
              <a:rPr lang="en-US" sz="2000" b="1" i="0" u="none">
                <a:solidFill>
                  <a:schemeClr val="dk1"/>
                </a:solidFill>
                <a:latin typeface="Book Antiqua"/>
                <a:ea typeface="Book Antiqua"/>
                <a:cs typeface="Book Antiqua"/>
                <a:sym typeface="Book Antiqua"/>
              </a:rPr>
              <a:t>Dışsal Faktörler </a:t>
            </a:r>
            <a:endParaRPr/>
          </a:p>
        </p:txBody>
      </p:sp>
      <p:sp>
        <p:nvSpPr>
          <p:cNvPr id="1007" name="Google Shape;1007;p45"/>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12</a:t>
            </a:r>
            <a:endParaRPr/>
          </a:p>
        </p:txBody>
      </p:sp>
      <p:graphicFrame>
        <p:nvGraphicFramePr>
          <p:cNvPr id="1008" name="Google Shape;1008;p45"/>
          <p:cNvGraphicFramePr/>
          <p:nvPr>
            <p:extLst>
              <p:ext uri="{D42A27DB-BD31-4B8C-83A1-F6EECF244321}">
                <p14:modId xmlns:p14="http://schemas.microsoft.com/office/powerpoint/2010/main" val="2353478129"/>
              </p:ext>
            </p:extLst>
          </p:nvPr>
        </p:nvGraphicFramePr>
        <p:xfrm>
          <a:off x="495300" y="860425"/>
          <a:ext cx="6588100" cy="6672250"/>
        </p:xfrm>
        <a:graphic>
          <a:graphicData uri="http://schemas.openxmlformats.org/drawingml/2006/table">
            <a:tbl>
              <a:tblPr>
                <a:noFill/>
                <a:tableStyleId>{85591258-8B19-4969-B31F-6914642E252F}</a:tableStyleId>
              </a:tblPr>
              <a:tblGrid>
                <a:gridCol w="3246425">
                  <a:extLst>
                    <a:ext uri="{9D8B030D-6E8A-4147-A177-3AD203B41FA5}">
                      <a16:colId xmlns="" xmlns:a16="http://schemas.microsoft.com/office/drawing/2014/main" val="20000"/>
                    </a:ext>
                  </a:extLst>
                </a:gridCol>
                <a:gridCol w="3341675">
                  <a:extLst>
                    <a:ext uri="{9D8B030D-6E8A-4147-A177-3AD203B41FA5}">
                      <a16:colId xmlns="" xmlns:a16="http://schemas.microsoft.com/office/drawing/2014/main" val="20001"/>
                    </a:ext>
                  </a:extLst>
                </a:gridCol>
              </a:tblGrid>
              <a:tr h="376225">
                <a:tc>
                  <a:txBody>
                    <a:bodyPr/>
                    <a:lstStyle/>
                    <a:p>
                      <a:pPr marL="0" marR="0" lvl="0" indent="0" algn="ctr" rtl="0">
                        <a:lnSpc>
                          <a:spcPct val="115000"/>
                        </a:lnSpc>
                        <a:spcBef>
                          <a:spcPts val="0"/>
                        </a:spcBef>
                        <a:spcAft>
                          <a:spcPts val="0"/>
                        </a:spcAft>
                        <a:buClr>
                          <a:schemeClr val="dk1"/>
                        </a:buClr>
                        <a:buSzPts val="1200"/>
                        <a:buFont typeface="Calibri"/>
                        <a:buNone/>
                      </a:pPr>
                      <a:r>
                        <a:rPr lang="en-US" sz="1200" b="1" i="0" u="none" dirty="0" err="1">
                          <a:solidFill>
                            <a:schemeClr val="dk1"/>
                          </a:solidFill>
                          <a:latin typeface="Calibri"/>
                          <a:ea typeface="Calibri"/>
                          <a:cs typeface="Calibri"/>
                          <a:sym typeface="Calibri"/>
                        </a:rPr>
                        <a:t>Fırsatlarımız</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Clr>
                          <a:schemeClr val="dk1"/>
                        </a:buClr>
                        <a:buSzPts val="1200"/>
                        <a:buFont typeface="Calibri"/>
                        <a:buNone/>
                      </a:pPr>
                      <a:r>
                        <a:rPr lang="en-US" sz="1200" b="1" i="0" u="none">
                          <a:solidFill>
                            <a:schemeClr val="dk1"/>
                          </a:solidFill>
                          <a:latin typeface="Calibri"/>
                          <a:ea typeface="Calibri"/>
                          <a:cs typeface="Calibri"/>
                          <a:sym typeface="Calibri"/>
                        </a:rPr>
                        <a:t>Tehditlerimiz</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 xmlns:a16="http://schemas.microsoft.com/office/drawing/2014/main" val="10000"/>
                  </a:ext>
                </a:extLst>
              </a:tr>
              <a:tr h="6296025">
                <a:tc>
                  <a:txBody>
                    <a:bodyPr/>
                    <a:lstStyle/>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Mülki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yerel</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yetkililerle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olan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olumlu</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diyalog</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iş</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birliği</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Okulumuzun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diğer</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okullar</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kurumlarla</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iletişiminin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güçlü</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Hayırseverlerin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varlığı</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Hizmet</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alanların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beklenti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görüşlerinin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dikkate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alınmas</a:t>
                      </a:r>
                      <a:r>
                        <a:rPr lang="tr-TR" sz="1200" b="0" i="0" u="none" dirty="0" smtClean="0">
                          <a:solidFill>
                            <a:schemeClr val="dk1"/>
                          </a:solidFill>
                          <a:latin typeface="Calibri"/>
                          <a:ea typeface="Calibri"/>
                          <a:cs typeface="Calibri"/>
                          <a:sym typeface="Calibri"/>
                        </a:rPr>
                        <a:t>ı</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smtClean="0">
                          <a:solidFill>
                            <a:schemeClr val="dk1"/>
                          </a:solidFill>
                          <a:latin typeface="Calibri"/>
                          <a:ea typeface="Calibri"/>
                          <a:cs typeface="Calibri"/>
                          <a:sym typeface="Calibri"/>
                        </a:rPr>
                        <a:t>*</a:t>
                      </a:r>
                      <a:r>
                        <a:rPr lang="tr-TR" sz="1200" b="0" i="0" u="none" dirty="0" smtClean="0">
                          <a:solidFill>
                            <a:schemeClr val="dk1"/>
                          </a:solidFill>
                          <a:latin typeface="Calibri"/>
                          <a:ea typeface="Calibri"/>
                          <a:cs typeface="Calibri"/>
                          <a:sym typeface="Calibri"/>
                        </a:rPr>
                        <a:t>Okulumuzun</a:t>
                      </a:r>
                      <a:r>
                        <a:rPr lang="tr-TR" sz="1200" b="0" i="0" u="none" baseline="0" dirty="0" smtClean="0">
                          <a:solidFill>
                            <a:schemeClr val="dk1"/>
                          </a:solidFill>
                          <a:latin typeface="Calibri"/>
                          <a:ea typeface="Calibri"/>
                          <a:cs typeface="Calibri"/>
                          <a:sym typeface="Calibri"/>
                        </a:rPr>
                        <a:t> jandarma bölgesinde olması</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İnsan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kaynaklarının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yeterliliği</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Eğitim</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kadromuzun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dinamizmi</a:t>
                      </a:r>
                      <a:endParaRPr dirty="0"/>
                    </a:p>
                    <a:p>
                      <a:pPr marL="0" marR="0" lvl="0" indent="0" algn="l" rtl="0">
                        <a:lnSpc>
                          <a:spcPct val="115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 </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Okulumuzun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çev</a:t>
                      </a:r>
                      <a:r>
                        <a:rPr lang="tr-TR" sz="1200" b="0" i="0" u="none" dirty="0" err="1">
                          <a:solidFill>
                            <a:schemeClr val="dk1"/>
                          </a:solidFill>
                          <a:latin typeface="Calibri"/>
                          <a:ea typeface="Calibri"/>
                          <a:cs typeface="Calibri"/>
                          <a:sym typeface="Calibri"/>
                        </a:rPr>
                        <a:t>resinde</a:t>
                      </a:r>
                      <a:r>
                        <a:rPr lang="tr-TR" sz="1200" b="0" i="0" u="none" dirty="0">
                          <a:solidFill>
                            <a:schemeClr val="dk1"/>
                          </a:solidFill>
                          <a:latin typeface="Calibri"/>
                          <a:ea typeface="Calibri"/>
                          <a:cs typeface="Calibri"/>
                          <a:sym typeface="Calibri"/>
                        </a:rPr>
                        <a:t> bulunan </a:t>
                      </a:r>
                      <a:r>
                        <a:rPr lang="tr-TR" sz="1200" b="0" i="0" u="none" dirty="0" smtClean="0">
                          <a:solidFill>
                            <a:schemeClr val="dk1"/>
                          </a:solidFill>
                          <a:latin typeface="Calibri"/>
                          <a:ea typeface="Calibri"/>
                          <a:cs typeface="Calibri"/>
                          <a:sym typeface="Calibri"/>
                        </a:rPr>
                        <a:t>boş</a:t>
                      </a:r>
                      <a:r>
                        <a:rPr lang="tr-TR" sz="1200" b="0" i="0" u="none" baseline="0" dirty="0" smtClean="0">
                          <a:solidFill>
                            <a:schemeClr val="dk1"/>
                          </a:solidFill>
                          <a:latin typeface="Calibri"/>
                          <a:ea typeface="Calibri"/>
                          <a:cs typeface="Calibri"/>
                          <a:sym typeface="Calibri"/>
                        </a:rPr>
                        <a:t> alanlar</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Parçalanmış</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problemli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aileler</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Medyanın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eğitici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görevini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yerine</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getirmemesi</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Bulunduğumuz</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bölgenin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hızlı</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göç</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vermesi</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Velilerin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ekonomik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durumunun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düşük</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oluşu</a:t>
                      </a:r>
                      <a:endParaRPr dirty="0"/>
                    </a:p>
                    <a:p>
                      <a:pPr marL="0" marR="0" lvl="0" indent="0" algn="just" rtl="0">
                        <a:lnSpc>
                          <a:spcPct val="15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t>
                      </a:r>
                      <a:r>
                        <a:rPr lang="en-US" sz="1200" b="0" i="0" u="none" dirty="0" err="1">
                          <a:solidFill>
                            <a:schemeClr val="dk1"/>
                          </a:solidFill>
                          <a:latin typeface="Calibri"/>
                          <a:ea typeface="Calibri"/>
                          <a:cs typeface="Calibri"/>
                          <a:sym typeface="Calibri"/>
                        </a:rPr>
                        <a:t>Okul</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çevresinin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boş</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arazi</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olması</a:t>
                      </a:r>
                      <a:endParaRPr dirty="0"/>
                    </a:p>
                    <a:p>
                      <a:pPr marL="0" marR="0" lvl="0" indent="0" algn="l" rtl="0">
                        <a:lnSpc>
                          <a:spcPct val="150000"/>
                        </a:lnSpc>
                        <a:spcBef>
                          <a:spcPts val="0"/>
                        </a:spcBef>
                        <a:spcAft>
                          <a:spcPts val="0"/>
                        </a:spcAft>
                        <a:buClr>
                          <a:schemeClr val="dk1"/>
                        </a:buClr>
                        <a:buSzPts val="1200"/>
                        <a:buFont typeface="Calibri"/>
                        <a:buNone/>
                      </a:pPr>
                      <a:endParaRPr sz="1200" b="0" i="0" u="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 </a:t>
                      </a:r>
                      <a:endParaRPr sz="1200" b="0" i="0" u="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 </a:t>
                      </a:r>
                      <a:endParaRPr sz="1200" b="0" i="0" u="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 </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46"/>
          <p:cNvSpPr txBox="1"/>
          <p:nvPr/>
        </p:nvSpPr>
        <p:spPr>
          <a:xfrm>
            <a:off x="474662" y="7556500"/>
            <a:ext cx="6826250" cy="2770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sng">
                <a:solidFill>
                  <a:srgbClr val="000000"/>
                </a:solidFill>
                <a:latin typeface="Times New Roman"/>
                <a:ea typeface="Times New Roman"/>
                <a:cs typeface="Times New Roman"/>
                <a:sym typeface="Times New Roman"/>
              </a:rPr>
              <a:t>Eğitim ve Öğretime </a:t>
            </a:r>
            <a:r>
              <a:rPr lang="en-US" sz="1800" b="1" i="0" u="sng">
                <a:solidFill>
                  <a:srgbClr val="000000"/>
                </a:solidFill>
                <a:latin typeface="Times New Roman"/>
                <a:ea typeface="Times New Roman"/>
                <a:cs typeface="Times New Roman"/>
                <a:sym typeface="Times New Roman"/>
              </a:rPr>
              <a:t>Erişim </a:t>
            </a:r>
            <a:r>
              <a:rPr lang="en-US" sz="1200" b="1" i="0" u="sng">
                <a:solidFill>
                  <a:srgbClr val="000000"/>
                </a:solidFill>
                <a:latin typeface="Times New Roman"/>
                <a:ea typeface="Times New Roman"/>
                <a:cs typeface="Times New Roman"/>
                <a:sym typeface="Times New Roman"/>
              </a:rPr>
              <a:t>Gelişim/Sorun Alanları Listesi</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Okul öncesi eğitimde okullaşma</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İlköğretimde devamsızlık</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Ortaöğretimde okullaşma</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Ortaöğretimde devamsızlık </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Ortaöğretimde örgün eğitimin dışına çıkan öğrenciler</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Zorunlu eğitimden erken ayrılma</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Temel eğitimden ortaöğretime geçiş</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Özel eğitime ihtiyaç duyan bireylerin uygun eğitime erişimi</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Hayat boyu öğrenmeye katılım</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Hayat boyu öğrenmenin tanıtımı</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Yükseköğretime katılım</a:t>
            </a:r>
            <a:endParaRPr/>
          </a:p>
          <a:p>
            <a:pPr marL="0" marR="0" lvl="0" indent="0" algn="l" rtl="0">
              <a:lnSpc>
                <a:spcPct val="100000"/>
              </a:lnSpc>
              <a:spcBef>
                <a:spcPts val="0"/>
              </a:spcBef>
              <a:spcAft>
                <a:spcPts val="0"/>
              </a:spcAft>
              <a:buClr>
                <a:schemeClr val="dk1"/>
              </a:buClr>
              <a:buSzPts val="1200"/>
              <a:buFont typeface="Calibri"/>
              <a:buNone/>
            </a:pPr>
            <a:endParaRPr sz="1200" b="1" i="0" u="sng">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1" i="0" u="sng">
              <a:solidFill>
                <a:srgbClr val="000000"/>
              </a:solidFill>
              <a:latin typeface="Times New Roman"/>
              <a:ea typeface="Times New Roman"/>
              <a:cs typeface="Times New Roman"/>
              <a:sym typeface="Times New Roman"/>
            </a:endParaRPr>
          </a:p>
        </p:txBody>
      </p:sp>
      <p:sp>
        <p:nvSpPr>
          <p:cNvPr id="1014" name="Google Shape;1014;p46"/>
          <p:cNvSpPr txBox="1"/>
          <p:nvPr/>
        </p:nvSpPr>
        <p:spPr>
          <a:xfrm>
            <a:off x="485775" y="620712"/>
            <a:ext cx="6623050" cy="2386012"/>
          </a:xfrm>
          <a:prstGeom prst="rect">
            <a:avLst/>
          </a:prstGeom>
          <a:noFill/>
          <a:ln>
            <a:noFill/>
          </a:ln>
        </p:spPr>
        <p:txBody>
          <a:bodyPr spcFirstLastPara="1" wrap="square" lIns="91425" tIns="45700" rIns="91425" bIns="45700" anchor="t" anchorCtr="0">
            <a:spAutoFit/>
          </a:bodyPr>
          <a:lstStyle/>
          <a:p>
            <a:pPr marL="0" marR="0" lvl="0" indent="449262" algn="just" rtl="0">
              <a:lnSpc>
                <a:spcPct val="125000"/>
              </a:lnSpc>
              <a:spcBef>
                <a:spcPts val="0"/>
              </a:spcBef>
              <a:spcAft>
                <a:spcPts val="0"/>
              </a:spcAft>
              <a:buClr>
                <a:schemeClr val="dk1"/>
              </a:buClr>
              <a:buSzPts val="1200"/>
              <a:buFont typeface="Book Antiqua"/>
              <a:buNone/>
            </a:pPr>
            <a:r>
              <a:rPr lang="en-US" sz="1200" b="0" i="0" u="none">
                <a:solidFill>
                  <a:schemeClr val="dk1"/>
                </a:solidFill>
                <a:latin typeface="Book Antiqua"/>
                <a:ea typeface="Book Antiqua"/>
                <a:cs typeface="Book Antiqua"/>
                <a:sym typeface="Book Antiqua"/>
              </a:rPr>
              <a:t>Gelişim ve sorun alanları analizi ile GZFT analizi sonucunda ortaya çıkan sonuçların planın geleceğe yönelim bölümü ile ilişkilendirilmesi ve buradan hareketle hedef, gösterge ve eylemlerin belirlenmesi sağlanmaktadır. </a:t>
            </a:r>
            <a:endParaRPr/>
          </a:p>
          <a:p>
            <a:pPr marL="0" marR="0" lvl="0" indent="449262" algn="just" rtl="0">
              <a:lnSpc>
                <a:spcPct val="125000"/>
              </a:lnSpc>
              <a:spcBef>
                <a:spcPts val="0"/>
              </a:spcBef>
              <a:spcAft>
                <a:spcPts val="0"/>
              </a:spcAft>
              <a:buClr>
                <a:schemeClr val="dk1"/>
              </a:buClr>
              <a:buSzPts val="1200"/>
              <a:buFont typeface="Book Antiqua"/>
              <a:buNone/>
            </a:pPr>
            <a:r>
              <a:rPr lang="en-US" sz="1200" b="0" i="0" u="none">
                <a:solidFill>
                  <a:schemeClr val="dk1"/>
                </a:solidFill>
                <a:latin typeface="Book Antiqua"/>
                <a:ea typeface="Book Antiqua"/>
                <a:cs typeface="Book Antiqua"/>
                <a:sym typeface="Book Antiqua"/>
              </a:rPr>
              <a:t>Gelişim ve sorun alanları ayrımında eğitim ve öğretim faaliyetlerine ilişkin üç temel tema olan Eğitime Erişim, Eğitimde Kalite ve kurumsal Kapasite kullanılmıştır. Eğitime erişim, öğrencinin eğitim faaliyetine erişmesi ve tamamlamasına ilişkin süreçleri; Eğitimde kalite, öğrencinin akademik başarısı, sosyal ve bilişsel gelişimi ve istihdamı da dâhil olmak üzere eğitim ve öğretim sürecinin hayata hazırlama evresini; Kurumsal kapasite ise kurumsal yapı, kurum kültürü, donanım, bina gibi eğitim ve öğretim sürecine destek mahiyetinde olan kapasiteyi belirtmektedir.</a:t>
            </a:r>
            <a:endParaRPr/>
          </a:p>
        </p:txBody>
      </p:sp>
      <p:graphicFrame>
        <p:nvGraphicFramePr>
          <p:cNvPr id="1015" name="Google Shape;1015;p46"/>
          <p:cNvGraphicFramePr/>
          <p:nvPr/>
        </p:nvGraphicFramePr>
        <p:xfrm>
          <a:off x="485775" y="3067050"/>
          <a:ext cx="6805575" cy="3467000"/>
        </p:xfrm>
        <a:graphic>
          <a:graphicData uri="http://schemas.openxmlformats.org/drawingml/2006/table">
            <a:tbl>
              <a:tblPr>
                <a:noFill/>
                <a:tableStyleId>{85591258-8B19-4969-B31F-6914642E252F}</a:tableStyleId>
              </a:tblPr>
              <a:tblGrid>
                <a:gridCol w="2459025">
                  <a:extLst>
                    <a:ext uri="{9D8B030D-6E8A-4147-A177-3AD203B41FA5}">
                      <a16:colId xmlns="" xmlns:a16="http://schemas.microsoft.com/office/drawing/2014/main" val="20000"/>
                    </a:ext>
                  </a:extLst>
                </a:gridCol>
                <a:gridCol w="1970075">
                  <a:extLst>
                    <a:ext uri="{9D8B030D-6E8A-4147-A177-3AD203B41FA5}">
                      <a16:colId xmlns="" xmlns:a16="http://schemas.microsoft.com/office/drawing/2014/main" val="20001"/>
                    </a:ext>
                  </a:extLst>
                </a:gridCol>
                <a:gridCol w="2376475">
                  <a:extLst>
                    <a:ext uri="{9D8B030D-6E8A-4147-A177-3AD203B41FA5}">
                      <a16:colId xmlns="" xmlns:a16="http://schemas.microsoft.com/office/drawing/2014/main" val="20002"/>
                    </a:ext>
                  </a:extLst>
                </a:gridCol>
              </a:tblGrid>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1" i="0" u="none">
                          <a:solidFill>
                            <a:schemeClr val="dk1"/>
                          </a:solidFill>
                          <a:latin typeface="Book Antiqua"/>
                          <a:ea typeface="Book Antiqua"/>
                          <a:cs typeface="Book Antiqua"/>
                          <a:sym typeface="Book Antiqua"/>
                        </a:rPr>
                        <a:t>Eğitime Erişim</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1" i="0" u="none">
                          <a:solidFill>
                            <a:schemeClr val="dk1"/>
                          </a:solidFill>
                          <a:latin typeface="Book Antiqua"/>
                          <a:ea typeface="Book Antiqua"/>
                          <a:cs typeface="Book Antiqua"/>
                          <a:sym typeface="Book Antiqua"/>
                        </a:rPr>
                        <a:t>Eğitimde Kalite</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1" i="0" u="none">
                          <a:solidFill>
                            <a:schemeClr val="dk1"/>
                          </a:solidFill>
                          <a:latin typeface="Book Antiqua"/>
                          <a:ea typeface="Book Antiqua"/>
                          <a:cs typeface="Book Antiqua"/>
                          <a:sym typeface="Book Antiqua"/>
                        </a:rPr>
                        <a:t>Kurumsal Kapasite</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0"/>
                  </a:ext>
                </a:extLst>
              </a:tr>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Okullaşma Oranı</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Akademik Başarı</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Kurumsal İletişim</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Okula Devam/ Devamsızlık</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Sosyal, Kültürel ve Fiziksel Gelişim</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Kurumsal Yönetim</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Okula Uyum, Oryantasyon</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Sınıf Tekrarı</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Bina ve Yerleşke</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Özel Eğitime İhtiyaç Duyan Bireyler</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İstihdam Edilebilirlik ve Yönlendirme</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Donanım</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Yabancı Öğrenciler</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Öğretim Yöntemleri</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Temizlik, Hijyen</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Hayatboyu Öğrenme</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Ders araç gereçleri</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İş Güvenliği, Okul Güvenliği</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433375">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 </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 </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25000"/>
                        </a:lnSpc>
                        <a:spcBef>
                          <a:spcPts val="0"/>
                        </a:spcBef>
                        <a:spcAft>
                          <a:spcPts val="0"/>
                        </a:spcAft>
                        <a:buClr>
                          <a:schemeClr val="dk1"/>
                        </a:buClr>
                        <a:buSzPts val="1000"/>
                        <a:buFont typeface="Book Antiqua"/>
                        <a:buNone/>
                      </a:pPr>
                      <a:r>
                        <a:rPr lang="en-US" sz="1000" b="0" i="0" u="none">
                          <a:solidFill>
                            <a:schemeClr val="dk1"/>
                          </a:solidFill>
                          <a:latin typeface="Book Antiqua"/>
                          <a:ea typeface="Book Antiqua"/>
                          <a:cs typeface="Book Antiqua"/>
                          <a:sym typeface="Book Antiqua"/>
                        </a:rPr>
                        <a:t>Taşıma ve servis</a:t>
                      </a:r>
                      <a:endParaRPr/>
                    </a:p>
                  </a:txBody>
                  <a:tcPr marL="62450" marR="624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bl>
          </a:graphicData>
        </a:graphic>
      </p:graphicFrame>
      <p:sp>
        <p:nvSpPr>
          <p:cNvPr id="1016" name="Google Shape;1016;p46"/>
          <p:cNvSpPr txBox="1"/>
          <p:nvPr/>
        </p:nvSpPr>
        <p:spPr>
          <a:xfrm>
            <a:off x="438150" y="6697662"/>
            <a:ext cx="6826250" cy="538162"/>
          </a:xfrm>
          <a:prstGeom prst="rect">
            <a:avLst/>
          </a:prstGeom>
          <a:noFill/>
          <a:ln>
            <a:noFill/>
          </a:ln>
        </p:spPr>
        <p:txBody>
          <a:bodyPr spcFirstLastPara="1" wrap="square" lIns="91425" tIns="45700" rIns="91425" bIns="45700" anchor="t" anchorCtr="0">
            <a:spAutoFit/>
          </a:bodyPr>
          <a:lstStyle/>
          <a:p>
            <a:pPr marL="0" marR="0" lvl="0" indent="449262" algn="just" rtl="0">
              <a:lnSpc>
                <a:spcPct val="125000"/>
              </a:lnSpc>
              <a:spcBef>
                <a:spcPts val="0"/>
              </a:spcBef>
              <a:spcAft>
                <a:spcPts val="0"/>
              </a:spcAft>
              <a:buClr>
                <a:schemeClr val="dk1"/>
              </a:buClr>
              <a:buSzPts val="1200"/>
              <a:buFont typeface="Book Antiqua"/>
              <a:buNone/>
            </a:pPr>
            <a:r>
              <a:rPr lang="en-US" sz="1200" b="0" i="0" u="none">
                <a:solidFill>
                  <a:schemeClr val="dk1"/>
                </a:solidFill>
                <a:latin typeface="Book Antiqua"/>
                <a:ea typeface="Book Antiqua"/>
                <a:cs typeface="Book Antiqua"/>
                <a:sym typeface="Book Antiqua"/>
              </a:rPr>
              <a:t>Gelişim ve sorun alanlarına ilişkin GZFT analizinden yola çıkılarak saptamalar yapılırken yukarıdaki tabloda yer alan ayrımda belirtilen temel sorun alanlarına dikkat edilmiştir.</a:t>
            </a:r>
            <a:endParaRPr/>
          </a:p>
        </p:txBody>
      </p:sp>
      <p:grpSp>
        <p:nvGrpSpPr>
          <p:cNvPr id="1019" name="Google Shape;1019;p46"/>
          <p:cNvGrpSpPr/>
          <p:nvPr/>
        </p:nvGrpSpPr>
        <p:grpSpPr>
          <a:xfrm>
            <a:off x="438150" y="128587"/>
            <a:ext cx="6638925" cy="411162"/>
            <a:chOff x="542115" y="3383314"/>
            <a:chExt cx="5975601" cy="285751"/>
          </a:xfrm>
        </p:grpSpPr>
        <p:sp>
          <p:nvSpPr>
            <p:cNvPr id="1020" name="Google Shape;1020;p46"/>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1" i="0" u="none">
                  <a:solidFill>
                    <a:srgbClr val="FFFFFF"/>
                  </a:solidFill>
                  <a:latin typeface="Calibri"/>
                  <a:ea typeface="Calibri"/>
                  <a:cs typeface="Calibri"/>
                  <a:sym typeface="Calibri"/>
                </a:rPr>
                <a:t>Tespit ve İhtiyaçların Belirlenmesi</a:t>
              </a:r>
              <a:endParaRPr/>
            </a:p>
          </p:txBody>
        </p:sp>
        <p:sp>
          <p:nvSpPr>
            <p:cNvPr id="1021" name="Google Shape;1021;p46"/>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2.10.</a:t>
              </a:r>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47"/>
          <p:cNvSpPr txBox="1"/>
          <p:nvPr/>
        </p:nvSpPr>
        <p:spPr>
          <a:xfrm>
            <a:off x="430212" y="4227512"/>
            <a:ext cx="3335337" cy="2954615"/>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200"/>
              <a:buFont typeface="Arial"/>
              <a:buChar char="•"/>
            </a:pPr>
            <a:r>
              <a:rPr lang="en-US" sz="1200" b="1" i="0" u="sng" dirty="0" err="1">
                <a:solidFill>
                  <a:srgbClr val="000000"/>
                </a:solidFill>
                <a:latin typeface="Times New Roman"/>
                <a:ea typeface="Times New Roman"/>
                <a:cs typeface="Times New Roman"/>
                <a:sym typeface="Times New Roman"/>
              </a:rPr>
              <a:t>Kurumsal</a:t>
            </a:r>
            <a:r>
              <a:rPr lang="en-US" sz="1200" b="1" i="0" u="sng" dirty="0">
                <a:solidFill>
                  <a:srgbClr val="000000"/>
                </a:solidFill>
                <a:latin typeface="Times New Roman"/>
                <a:ea typeface="Times New Roman"/>
                <a:cs typeface="Times New Roman"/>
                <a:sym typeface="Times New Roman"/>
              </a:rPr>
              <a:t> </a:t>
            </a:r>
            <a:r>
              <a:rPr lang="en-US" sz="1800" b="1" i="0" u="sng" dirty="0" err="1">
                <a:solidFill>
                  <a:srgbClr val="000000"/>
                </a:solidFill>
                <a:latin typeface="Times New Roman"/>
                <a:ea typeface="Times New Roman"/>
                <a:cs typeface="Times New Roman"/>
                <a:sym typeface="Times New Roman"/>
              </a:rPr>
              <a:t>Kapasite</a:t>
            </a:r>
            <a:r>
              <a:rPr lang="en-US" sz="1200" b="1" i="0" u="sng" dirty="0">
                <a:solidFill>
                  <a:srgbClr val="000000"/>
                </a:solidFill>
                <a:latin typeface="Times New Roman"/>
                <a:ea typeface="Times New Roman"/>
                <a:cs typeface="Times New Roman"/>
                <a:sym typeface="Times New Roman"/>
              </a:rPr>
              <a:t> </a:t>
            </a:r>
            <a:r>
              <a:rPr lang="en-US" sz="1200" b="1" i="0" u="sng" dirty="0" err="1">
                <a:solidFill>
                  <a:srgbClr val="000000"/>
                </a:solidFill>
                <a:latin typeface="Times New Roman"/>
                <a:ea typeface="Times New Roman"/>
                <a:cs typeface="Times New Roman"/>
                <a:sym typeface="Times New Roman"/>
              </a:rPr>
              <a:t>Gelişim</a:t>
            </a:r>
            <a:r>
              <a:rPr lang="en-US" sz="1200" b="1" i="0" u="sng" dirty="0">
                <a:solidFill>
                  <a:srgbClr val="000000"/>
                </a:solidFill>
                <a:latin typeface="Times New Roman"/>
                <a:ea typeface="Times New Roman"/>
                <a:cs typeface="Times New Roman"/>
                <a:sym typeface="Times New Roman"/>
              </a:rPr>
              <a:t>/</a:t>
            </a:r>
            <a:r>
              <a:rPr lang="en-US" sz="1200" b="1" i="0" u="sng" dirty="0" err="1">
                <a:solidFill>
                  <a:srgbClr val="000000"/>
                </a:solidFill>
                <a:latin typeface="Times New Roman"/>
                <a:ea typeface="Times New Roman"/>
                <a:cs typeface="Times New Roman"/>
                <a:sym typeface="Times New Roman"/>
              </a:rPr>
              <a:t>Sorun</a:t>
            </a:r>
            <a:r>
              <a:rPr lang="en-US" sz="1200" b="1" i="0" u="sng" dirty="0">
                <a:solidFill>
                  <a:srgbClr val="000000"/>
                </a:solidFill>
                <a:latin typeface="Times New Roman"/>
                <a:ea typeface="Times New Roman"/>
                <a:cs typeface="Times New Roman"/>
                <a:sym typeface="Times New Roman"/>
              </a:rPr>
              <a:t> </a:t>
            </a:r>
            <a:r>
              <a:rPr lang="en-US" sz="1200" b="1" i="0" u="sng" dirty="0" err="1">
                <a:solidFill>
                  <a:srgbClr val="000000"/>
                </a:solidFill>
                <a:latin typeface="Times New Roman"/>
                <a:ea typeface="Times New Roman"/>
                <a:cs typeface="Times New Roman"/>
                <a:sym typeface="Times New Roman"/>
              </a:rPr>
              <a:t>Alanları</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Çalışma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ortamları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sosyal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kültürel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sportif </a:t>
            </a:r>
            <a:r>
              <a:rPr lang="en-US" sz="1200" b="0" i="0" u="none" dirty="0" err="1">
                <a:solidFill>
                  <a:srgbClr val="000000"/>
                </a:solidFill>
                <a:latin typeface="Times New Roman"/>
                <a:ea typeface="Times New Roman"/>
                <a:cs typeface="Times New Roman"/>
                <a:sym typeface="Times New Roman"/>
              </a:rPr>
              <a:t>ortamların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motivasyonunu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sağlayacak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biçimde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düzenlenmesi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Hizmetiçi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kalitesi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Yabancı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becerileri</a:t>
            </a:r>
            <a:endParaRPr lang="en-US"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Öğretmenlere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yönelik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fiziksel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yetersizliği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Okul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kurumların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sosyal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kültürel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sanatsal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sportif </a:t>
            </a:r>
            <a:r>
              <a:rPr lang="en-US" sz="1200" b="0" i="0" u="none" dirty="0" err="1">
                <a:solidFill>
                  <a:srgbClr val="000000"/>
                </a:solidFill>
                <a:latin typeface="Times New Roman"/>
                <a:ea typeface="Times New Roman"/>
                <a:cs typeface="Times New Roman"/>
                <a:sym typeface="Times New Roman"/>
              </a:rPr>
              <a:t>faaliyet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alanlarının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yetersizliği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Okullardaki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fiziki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durumun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özel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gereksinim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duyan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öğrencilere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uygunluğu</a:t>
            </a:r>
            <a:r>
              <a:rPr lang="en-US" sz="1200" b="0" i="0" u="none" dirty="0">
                <a:solidFill>
                  <a:srgbClr val="000000"/>
                </a:solidFill>
                <a:latin typeface="Times New Roman"/>
                <a:ea typeface="Times New Roman"/>
                <a:cs typeface="Times New Roman"/>
                <a:sym typeface="Times New Roman"/>
              </a:rPr>
              <a:t>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Hizmet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binalarının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fiziki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kapasitesinin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yetersiz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olması</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Ödeneklerin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verimli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kullanımı</a:t>
            </a:r>
            <a:endParaRPr dirty="0"/>
          </a:p>
        </p:txBody>
      </p:sp>
      <p:sp>
        <p:nvSpPr>
          <p:cNvPr id="1027" name="Google Shape;1027;p47"/>
          <p:cNvSpPr txBox="1"/>
          <p:nvPr/>
        </p:nvSpPr>
        <p:spPr>
          <a:xfrm>
            <a:off x="457200" y="222250"/>
            <a:ext cx="3141662" cy="3602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sng">
                <a:solidFill>
                  <a:srgbClr val="000000"/>
                </a:solidFill>
                <a:latin typeface="Times New Roman"/>
                <a:ea typeface="Times New Roman"/>
                <a:cs typeface="Times New Roman"/>
                <a:sym typeface="Times New Roman"/>
              </a:rPr>
              <a:t>Eğitim ve Öğretimde Kalite Gelişim/Sorun Alanları</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Eğitim öğretim sürecinde sanatsal, sportif ve kültürel faaliyetler</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Okuma kültürü </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Okul sağlığı ve hijyen </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Zararlı alışkanlıklar </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Öğretmenlere yönelik hizmetiçi eğitimler</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Öğretmen yeterlilikleri </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Eğitimde bilgi ve iletişim teknolojilerinin kullanımı</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Örgün ve yaygın eğitimi destekleme ve yetiştirme kursları</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Sınav odaklı sistem ve sınav kaygısı</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Eğitsel değerlendirme ve tanılama</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Eğitsel, mesleki ve kişisel rehberlik hizmetleri</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Öğrencilere yönelik oryantasyon faaliyetleri</a:t>
            </a:r>
            <a:endParaRPr/>
          </a:p>
          <a:p>
            <a:pPr marL="0" marR="0" lvl="0" indent="0" algn="l" rtl="0">
              <a:lnSpc>
                <a:spcPct val="100000"/>
              </a:lnSpc>
              <a:spcBef>
                <a:spcPts val="0"/>
              </a:spcBef>
              <a:spcAft>
                <a:spcPts val="0"/>
              </a:spcAft>
              <a:buNone/>
            </a:pPr>
            <a:endParaRPr sz="1200" b="0" i="0" u="none">
              <a:solidFill>
                <a:srgbClr val="000000"/>
              </a:solidFill>
              <a:latin typeface="Times New Roman"/>
              <a:ea typeface="Times New Roman"/>
              <a:cs typeface="Times New Roman"/>
              <a:sym typeface="Times New Roman"/>
            </a:endParaRPr>
          </a:p>
        </p:txBody>
      </p:sp>
      <p:sp>
        <p:nvSpPr>
          <p:cNvPr id="1028" name="Google Shape;1028;p47"/>
          <p:cNvSpPr txBox="1"/>
          <p:nvPr/>
        </p:nvSpPr>
        <p:spPr>
          <a:xfrm>
            <a:off x="3765550" y="4699000"/>
            <a:ext cx="3338512" cy="526293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200"/>
              <a:buFont typeface="Arial"/>
              <a:buChar char="•"/>
            </a:pPr>
            <a:r>
              <a:rPr lang="tr-TR" sz="1200" b="0" i="0" u="none" dirty="0">
                <a:solidFill>
                  <a:srgbClr val="000000"/>
                </a:solidFill>
                <a:latin typeface="Times New Roman"/>
                <a:ea typeface="Times New Roman"/>
                <a:cs typeface="Times New Roman"/>
                <a:sym typeface="Times New Roman"/>
              </a:rPr>
              <a:t>İş ve işlemlerin zamanında yapılarak kamu zararı oluşturulmaması</a:t>
            </a:r>
            <a:endParaRPr lang="tr-T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Kurumsal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aidiyet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duygusunun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geliştirilmemesi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Kurumlarda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yönetim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anlayışının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bütün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unsurlarıyla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hayata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geçirilmemiş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olması</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planların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uygulanabilmesi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için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kurumlarda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üst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düzey</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sahiplenmenin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yetersiz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olması</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Basın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yayın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faaliyetleri</a:t>
            </a:r>
            <a:r>
              <a:rPr lang="en-US" sz="1200" b="0" i="0" u="none" dirty="0">
                <a:solidFill>
                  <a:srgbClr val="000000"/>
                </a:solidFill>
                <a:latin typeface="Times New Roman"/>
                <a:ea typeface="Times New Roman"/>
                <a:cs typeface="Times New Roman"/>
                <a:sym typeface="Times New Roman"/>
              </a:rPr>
              <a:t>.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İstatistik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bilgi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temini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Hizmetlerin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elektronik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ortamda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sunumu</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Bilgiye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erişim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imkânlarının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hızının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artırılması</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Teknolojik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altyapı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eksikliklerinin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giderilmesi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a:solidFill>
                  <a:srgbClr val="000000"/>
                </a:solidFill>
                <a:latin typeface="Times New Roman"/>
                <a:ea typeface="Times New Roman"/>
                <a:cs typeface="Times New Roman"/>
                <a:sym typeface="Times New Roman"/>
              </a:rPr>
              <a:t>Mobil </a:t>
            </a:r>
            <a:r>
              <a:rPr lang="en-US" sz="1200" b="0" i="0" u="none" dirty="0" err="1">
                <a:solidFill>
                  <a:srgbClr val="000000"/>
                </a:solidFill>
                <a:latin typeface="Times New Roman"/>
                <a:ea typeface="Times New Roman"/>
                <a:cs typeface="Times New Roman"/>
                <a:sym typeface="Times New Roman"/>
              </a:rPr>
              <a:t>uygulamaların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geliştirilmesi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yaygınlaştırılması</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güvenliği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sivil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savunma</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Diğer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kurum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kuruluşlarla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işbirliği</a:t>
            </a:r>
            <a:r>
              <a:rPr lang="en-US" sz="1200" b="0" i="0" u="none" dirty="0">
                <a:solidFill>
                  <a:srgbClr val="000000"/>
                </a:solidFill>
                <a:latin typeface="Times New Roman"/>
                <a:ea typeface="Times New Roman"/>
                <a:cs typeface="Times New Roman"/>
                <a:sym typeface="Times New Roman"/>
              </a:rPr>
              <a:t>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İç</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kontrol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sisteminin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etkin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kılınması</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Yetki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devrinin</a:t>
            </a:r>
            <a:r>
              <a:rPr lang="en-US" sz="1200" b="0" i="0" u="none" dirty="0">
                <a:solidFill>
                  <a:srgbClr val="000000"/>
                </a:solidFill>
                <a:latin typeface="Times New Roman"/>
                <a:ea typeface="Times New Roman"/>
                <a:cs typeface="Times New Roman"/>
                <a:sym typeface="Times New Roman"/>
              </a:rPr>
              <a:t> alt </a:t>
            </a:r>
            <a:r>
              <a:rPr lang="en-US" sz="1200" b="0" i="0" u="none" dirty="0" err="1">
                <a:solidFill>
                  <a:srgbClr val="000000"/>
                </a:solidFill>
                <a:latin typeface="Times New Roman"/>
                <a:ea typeface="Times New Roman"/>
                <a:cs typeface="Times New Roman"/>
                <a:sym typeface="Times New Roman"/>
              </a:rPr>
              <a:t>kullanıcılara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yeterince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verilememesi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İç</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Denetimin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merkez</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taşra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teşkilatında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anlaşılırlık-farkındalık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düzeyi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Denetim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anlayışından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rehberlik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anlayışına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geçilememesi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Bütünsel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izleme-değerlendirme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sisteminin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kurulması</a:t>
            </a:r>
            <a:endParaRPr dirty="0"/>
          </a:p>
        </p:txBody>
      </p:sp>
      <p:sp>
        <p:nvSpPr>
          <p:cNvPr id="1029" name="Google Shape;1029;p47"/>
          <p:cNvSpPr txBox="1"/>
          <p:nvPr/>
        </p:nvSpPr>
        <p:spPr>
          <a:xfrm>
            <a:off x="3765550" y="503237"/>
            <a:ext cx="3335337" cy="101562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200"/>
              <a:buFont typeface="Arial"/>
              <a:buChar char="•"/>
            </a:pPr>
            <a:r>
              <a:rPr lang="tr-TR" sz="1200" dirty="0">
                <a:latin typeface="Times New Roman"/>
                <a:ea typeface="Times New Roman"/>
                <a:cs typeface="Times New Roman"/>
                <a:sym typeface="Times New Roman"/>
              </a:rPr>
              <a:t>Kaynaştırma </a:t>
            </a:r>
            <a:r>
              <a:rPr lang="en-US" sz="1200" b="0" i="0" u="none" dirty="0" err="1">
                <a:solidFill>
                  <a:srgbClr val="000000"/>
                </a:solidFill>
                <a:latin typeface="Times New Roman"/>
                <a:ea typeface="Times New Roman"/>
                <a:cs typeface="Times New Roman"/>
                <a:sym typeface="Times New Roman"/>
              </a:rPr>
              <a:t>öğrencile</a:t>
            </a:r>
            <a:r>
              <a:rPr lang="tr-TR" sz="1200" b="0" i="0" u="none" dirty="0" err="1">
                <a:solidFill>
                  <a:srgbClr val="000000"/>
                </a:solidFill>
                <a:latin typeface="Times New Roman"/>
                <a:ea typeface="Times New Roman"/>
                <a:cs typeface="Times New Roman"/>
                <a:sym typeface="Times New Roman"/>
              </a:rPr>
              <a:t>ri</a:t>
            </a:r>
            <a:r>
              <a:rPr lang="tr-TR" sz="1200" dirty="0" err="1">
                <a:latin typeface="Times New Roman"/>
                <a:ea typeface="Times New Roman"/>
                <a:cs typeface="Times New Roman"/>
                <a:sym typeface="Times New Roman"/>
              </a:rPr>
              <a:t>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yönelik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öğretim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hizmetleri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başta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olmak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üzere</a:t>
            </a:r>
            <a:r>
              <a:rPr lang="en-US" sz="1200" b="0" i="0" u="none" dirty="0">
                <a:solidFill>
                  <a:srgbClr val="000000"/>
                </a:solidFill>
                <a:latin typeface="Times New Roman"/>
                <a:ea typeface="Times New Roman"/>
                <a:cs typeface="Times New Roman"/>
                <a:sym typeface="Times New Roman"/>
              </a:rPr>
              <a:t> </a:t>
            </a:r>
            <a:r>
              <a:rPr lang="tr-TR" sz="1200" dirty="0">
                <a:latin typeface="Times New Roman"/>
                <a:ea typeface="Times New Roman"/>
                <a:cs typeface="Times New Roman"/>
                <a:sym typeface="Times New Roman"/>
              </a:rPr>
              <a:t>destek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a:solidFill>
                  <a:srgbClr val="000000"/>
                </a:solidFill>
                <a:latin typeface="Times New Roman"/>
                <a:ea typeface="Times New Roman"/>
                <a:cs typeface="Times New Roman"/>
                <a:sym typeface="Times New Roman"/>
              </a:rPr>
              <a:t>Hayat </a:t>
            </a:r>
            <a:r>
              <a:rPr lang="en-US" sz="1200" b="0" i="0" u="none" dirty="0" err="1">
                <a:solidFill>
                  <a:srgbClr val="000000"/>
                </a:solidFill>
                <a:latin typeface="Times New Roman"/>
                <a:ea typeface="Times New Roman"/>
                <a:cs typeface="Times New Roman"/>
                <a:sym typeface="Times New Roman"/>
              </a:rPr>
              <a:t>boyu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rehberlik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hizme</a:t>
            </a:r>
            <a:r>
              <a:rPr lang="tr-TR" sz="1200" b="0" i="0" u="none" dirty="0">
                <a:solidFill>
                  <a:srgbClr val="000000"/>
                </a:solidFill>
                <a:latin typeface="Times New Roman"/>
                <a:ea typeface="Times New Roman"/>
                <a:cs typeface="Times New Roman"/>
                <a:sym typeface="Times New Roman"/>
              </a:rPr>
              <a:t>ti</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dirty="0" err="1">
                <a:solidFill>
                  <a:srgbClr val="000000"/>
                </a:solidFill>
                <a:latin typeface="Times New Roman"/>
                <a:ea typeface="Times New Roman"/>
                <a:cs typeface="Times New Roman"/>
                <a:sym typeface="Times New Roman"/>
              </a:rPr>
              <a:t>Mesleki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eğitimde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a:t>
            </a:r>
            <a:r>
              <a:rPr lang="en-US" sz="1200" b="0" i="0" u="none" dirty="0">
                <a:solidFill>
                  <a:srgbClr val="000000"/>
                </a:solidFill>
                <a:latin typeface="Times New Roman"/>
                <a:ea typeface="Times New Roman"/>
                <a:cs typeface="Times New Roman"/>
                <a:sym typeface="Times New Roman"/>
              </a:rPr>
              <a:t> dal </a:t>
            </a:r>
            <a:r>
              <a:rPr lang="en-US" sz="1200" b="0" i="0" u="none" dirty="0" err="1">
                <a:solidFill>
                  <a:srgbClr val="000000"/>
                </a:solidFill>
                <a:latin typeface="Times New Roman"/>
                <a:ea typeface="Times New Roman"/>
                <a:cs typeface="Times New Roman"/>
                <a:sym typeface="Times New Roman"/>
              </a:rPr>
              <a:t>seçim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rehberliği</a:t>
            </a:r>
            <a:r>
              <a:rPr lang="en-US" sz="1200" b="0" i="0" u="none" dirty="0">
                <a:solidFill>
                  <a:srgbClr val="000000"/>
                </a:solidFill>
                <a:latin typeface="Times New Roman"/>
                <a:ea typeface="Times New Roman"/>
                <a:cs typeface="Times New Roman"/>
                <a:sym typeface="Times New Roman"/>
              </a:rPr>
              <a:t> </a:t>
            </a:r>
            <a:endParaRPr dirty="0"/>
          </a:p>
        </p:txBody>
      </p:sp>
      <p:sp>
        <p:nvSpPr>
          <p:cNvPr id="1032" name="Google Shape;1032;p47"/>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14</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p5"/>
          <p:cNvSpPr txBox="1"/>
          <p:nvPr/>
        </p:nvSpPr>
        <p:spPr>
          <a:xfrm>
            <a:off x="641350" y="930275"/>
            <a:ext cx="5956300" cy="360362"/>
          </a:xfrm>
          <a:prstGeom prst="rect">
            <a:avLst/>
          </a:prstGeom>
          <a:noFill/>
          <a:ln>
            <a:noFill/>
          </a:ln>
        </p:spPr>
        <p:txBody>
          <a:bodyPr spcFirstLastPara="1" wrap="square" lIns="91000" tIns="45525" rIns="91000" bIns="45525"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grpSp>
        <p:nvGrpSpPr>
          <p:cNvPr id="546" name="Google Shape;546;p5"/>
          <p:cNvGrpSpPr/>
          <p:nvPr/>
        </p:nvGrpSpPr>
        <p:grpSpPr>
          <a:xfrm>
            <a:off x="668337" y="360270"/>
            <a:ext cx="6267450" cy="824460"/>
            <a:chOff x="183515" y="85570"/>
            <a:chExt cx="6674485" cy="823391"/>
          </a:xfrm>
        </p:grpSpPr>
        <p:sp>
          <p:nvSpPr>
            <p:cNvPr id="547" name="Google Shape;547;p5"/>
            <p:cNvSpPr/>
            <p:nvPr/>
          </p:nvSpPr>
          <p:spPr>
            <a:xfrm rot="-2880000">
              <a:off x="300238" y="198575"/>
              <a:ext cx="537465" cy="524086"/>
            </a:xfrm>
            <a:custGeom>
              <a:avLst/>
              <a:gdLst/>
              <a:ahLst/>
              <a:cxnLst/>
              <a:rect l="l" t="t" r="r" b="b"/>
              <a:pathLst>
                <a:path w="537465" h="524086" extrusionOk="0">
                  <a:moveTo>
                    <a:pt x="0" y="0"/>
                  </a:moveTo>
                  <a:lnTo>
                    <a:pt x="0" y="0"/>
                  </a:lnTo>
                  <a:lnTo>
                    <a:pt x="537465" y="0"/>
                  </a:lnTo>
                  <a:lnTo>
                    <a:pt x="0" y="524086"/>
                  </a:lnTo>
                  <a:lnTo>
                    <a:pt x="0" y="0"/>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48" name="Google Shape;548;p5"/>
            <p:cNvSpPr/>
            <p:nvPr/>
          </p:nvSpPr>
          <p:spPr>
            <a:xfrm rot="7740000">
              <a:off x="6219977" y="311874"/>
              <a:ext cx="540635" cy="475058"/>
            </a:xfrm>
            <a:custGeom>
              <a:avLst/>
              <a:gdLst/>
              <a:ahLst/>
              <a:cxnLst/>
              <a:rect l="l" t="t" r="r" b="b"/>
              <a:pathLst>
                <a:path w="540635" h="475058" extrusionOk="0">
                  <a:moveTo>
                    <a:pt x="0" y="7435"/>
                  </a:moveTo>
                  <a:lnTo>
                    <a:pt x="8461" y="0"/>
                  </a:lnTo>
                  <a:lnTo>
                    <a:pt x="540635" y="0"/>
                  </a:lnTo>
                  <a:lnTo>
                    <a:pt x="0" y="475058"/>
                  </a:lnTo>
                  <a:lnTo>
                    <a:pt x="0" y="7435"/>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49" name="Google Shape;549;p5"/>
            <p:cNvSpPr txBox="1"/>
            <p:nvPr/>
          </p:nvSpPr>
          <p:spPr>
            <a:xfrm>
              <a:off x="183515" y="85662"/>
              <a:ext cx="6674485" cy="402702"/>
            </a:xfrm>
            <a:prstGeom prst="rect">
              <a:avLst/>
            </a:pr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600"/>
                <a:buFont typeface="Times New Roman"/>
                <a:buNone/>
              </a:pPr>
              <a:r>
                <a:rPr lang="tr-TR" sz="1600" b="1" dirty="0" smtClean="0">
                  <a:latin typeface="Times New Roman"/>
                  <a:ea typeface="Times New Roman"/>
                  <a:cs typeface="Times New Roman"/>
                  <a:sym typeface="Times New Roman"/>
                </a:rPr>
                <a:t>DEREKÖY ŞEHİT ÜMİT SEMERCİ</a:t>
              </a:r>
              <a:r>
                <a:rPr lang="en-US" sz="1600" b="1" i="0" u="none" dirty="0" smtClean="0">
                  <a:solidFill>
                    <a:srgbClr val="000000"/>
                  </a:solidFill>
                  <a:latin typeface="Times New Roman"/>
                  <a:ea typeface="Times New Roman"/>
                  <a:cs typeface="Times New Roman"/>
                  <a:sym typeface="Times New Roman"/>
                </a:rPr>
                <a:t> </a:t>
              </a:r>
              <a:r>
                <a:rPr lang="tr-TR" sz="1600" b="1" dirty="0" smtClean="0">
                  <a:latin typeface="Times New Roman"/>
                  <a:ea typeface="Times New Roman"/>
                  <a:cs typeface="Times New Roman"/>
                  <a:sym typeface="Times New Roman"/>
                </a:rPr>
                <a:t>İLKOKULU</a:t>
              </a:r>
              <a:r>
                <a:rPr lang="en-US" sz="1600" b="1" i="0" u="none" dirty="0" smtClean="0">
                  <a:solidFill>
                    <a:srgbClr val="000000"/>
                  </a:solidFill>
                  <a:latin typeface="Times New Roman"/>
                  <a:ea typeface="Times New Roman"/>
                  <a:cs typeface="Times New Roman"/>
                  <a:sym typeface="Times New Roman"/>
                </a:rPr>
                <a:t> </a:t>
              </a:r>
              <a:r>
                <a:rPr lang="en-US" sz="1600" b="1" i="0" u="none" dirty="0">
                  <a:solidFill>
                    <a:srgbClr val="000000"/>
                  </a:solidFill>
                  <a:latin typeface="Times New Roman"/>
                  <a:ea typeface="Times New Roman"/>
                  <a:cs typeface="Times New Roman"/>
                  <a:sym typeface="Times New Roman"/>
                </a:rPr>
                <a:t>HARİTASI</a:t>
              </a:r>
              <a:endParaRPr dirty="0"/>
            </a:p>
          </p:txBody>
        </p:sp>
      </p:grpSp>
      <p:pic>
        <p:nvPicPr>
          <p:cNvPr id="550" name="Google Shape;550;p5"/>
          <p:cNvPicPr preferRelativeResize="0"/>
          <p:nvPr/>
        </p:nvPicPr>
        <p:blipFill rotWithShape="1">
          <a:blip r:embed="rId3">
            <a:alphaModFix/>
          </a:blip>
          <a:srcRect l="352" r="95392" b="20453"/>
          <a:stretch/>
        </p:blipFill>
        <p:spPr>
          <a:xfrm rot="-5400000">
            <a:off x="3645215" y="6641288"/>
            <a:ext cx="271864" cy="6637812"/>
          </a:xfrm>
          <a:prstGeom prst="rect">
            <a:avLst/>
          </a:prstGeom>
          <a:noFill/>
          <a:ln>
            <a:noFill/>
          </a:ln>
        </p:spPr>
      </p:pic>
      <p:sp>
        <p:nvSpPr>
          <p:cNvPr id="552" name="Google Shape;552;p5"/>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I</a:t>
            </a:r>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469" y="1539381"/>
            <a:ext cx="5656217" cy="739561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48"/>
          <p:cNvSpPr txBox="1"/>
          <p:nvPr/>
        </p:nvSpPr>
        <p:spPr>
          <a:xfrm>
            <a:off x="0" y="0"/>
            <a:ext cx="7561262" cy="10440987"/>
          </a:xfrm>
          <a:prstGeom prst="rect">
            <a:avLst/>
          </a:prstGeom>
          <a:solidFill>
            <a:schemeClr val="lt1"/>
          </a:solidFill>
          <a:ln>
            <a:noFill/>
          </a:ln>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pic>
        <p:nvPicPr>
          <p:cNvPr id="1039" name="Google Shape;1039;p48"/>
          <p:cNvPicPr preferRelativeResize="0"/>
          <p:nvPr/>
        </p:nvPicPr>
        <p:blipFill rotWithShape="1">
          <a:blip r:embed="rId3">
            <a:alphaModFix/>
          </a:blip>
          <a:srcRect/>
          <a:stretch/>
        </p:blipFill>
        <p:spPr>
          <a:xfrm>
            <a:off x="0" y="0"/>
            <a:ext cx="7561262" cy="10440987"/>
          </a:xfrm>
          <a:prstGeom prst="rect">
            <a:avLst/>
          </a:prstGeom>
          <a:noFill/>
          <a:ln>
            <a:noFill/>
          </a:ln>
        </p:spPr>
      </p:pic>
      <p:sp>
        <p:nvSpPr>
          <p:cNvPr id="1040" name="Google Shape;1040;p48"/>
          <p:cNvSpPr txBox="1"/>
          <p:nvPr/>
        </p:nvSpPr>
        <p:spPr>
          <a:xfrm>
            <a:off x="0" y="0"/>
            <a:ext cx="7561262" cy="4525962"/>
          </a:xfrm>
          <a:prstGeom prst="rect">
            <a:avLst/>
          </a:prstGeom>
          <a:gradFill>
            <a:gsLst>
              <a:gs pos="0">
                <a:srgbClr val="D0DFEA"/>
              </a:gs>
              <a:gs pos="30000">
                <a:srgbClr val="BBD2E3"/>
              </a:gs>
              <a:gs pos="44999">
                <a:srgbClr val="B3CEE2"/>
              </a:gs>
              <a:gs pos="55000">
                <a:srgbClr val="B5CDE0"/>
              </a:gs>
              <a:gs pos="72999">
                <a:srgbClr val="BBD2E3"/>
              </a:gs>
              <a:gs pos="100000">
                <a:srgbClr val="D0DFEA"/>
              </a:gs>
            </a:gsLst>
            <a:lin ang="900000" scaled="0"/>
          </a:gradFill>
          <a:ln w="9525" cap="flat" cmpd="sng">
            <a:solidFill>
              <a:srgbClr val="92A9B9"/>
            </a:solidFill>
            <a:prstDash val="solid"/>
            <a:miter lim="800000"/>
            <a:headEnd type="none" w="sm" len="sm"/>
            <a:tailEnd type="none" w="sm" len="sm"/>
          </a:ln>
          <a:effectLst>
            <a:outerShdw blurRad="63500" dist="25400" dir="5400000">
              <a:srgbClr val="000000">
                <a:alpha val="39607"/>
              </a:srgbClr>
            </a:outerShdw>
          </a:effectLst>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1041" name="Google Shape;1041;p48"/>
          <p:cNvSpPr txBox="1"/>
          <p:nvPr/>
        </p:nvSpPr>
        <p:spPr>
          <a:xfrm>
            <a:off x="350837" y="676275"/>
            <a:ext cx="184150" cy="400050"/>
          </a:xfrm>
          <a:prstGeom prst="rect">
            <a:avLst/>
          </a:prstGeom>
          <a:noFill/>
          <a:ln>
            <a:noFill/>
          </a:ln>
        </p:spPr>
        <p:txBody>
          <a:bodyPr spcFirstLastPara="1" wrap="square" lIns="90975" tIns="45500" rIns="90975" bIns="45500" anchor="ctr" anchorCtr="0">
            <a:sp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1042" name="Google Shape;1042;p48"/>
          <p:cNvSpPr txBox="1"/>
          <p:nvPr/>
        </p:nvSpPr>
        <p:spPr>
          <a:xfrm>
            <a:off x="47" y="9166677"/>
            <a:ext cx="7561263" cy="1015818"/>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3500"/>
              <a:buFont typeface="Garamond"/>
              <a:buNone/>
            </a:pPr>
            <a:r>
              <a:rPr lang="en-US" sz="3500" b="1" i="0" u="none" strike="noStrike" cap="none">
                <a:solidFill>
                  <a:srgbClr val="000000"/>
                </a:solidFill>
                <a:latin typeface="Garamond"/>
                <a:ea typeface="Garamond"/>
                <a:cs typeface="Garamond"/>
                <a:sym typeface="Garamond"/>
              </a:rPr>
              <a:t>Stratejik</a:t>
            </a:r>
            <a:r>
              <a:rPr lang="en-US" sz="6000" b="1" i="0" u="none" strike="noStrike" cap="none">
                <a:solidFill>
                  <a:srgbClr val="000000"/>
                </a:solidFill>
                <a:latin typeface="Garamond"/>
                <a:ea typeface="Garamond"/>
                <a:cs typeface="Garamond"/>
                <a:sym typeface="Garamond"/>
              </a:rPr>
              <a:t>PLAN</a:t>
            </a:r>
            <a:endParaRPr/>
          </a:p>
        </p:txBody>
      </p:sp>
      <p:sp>
        <p:nvSpPr>
          <p:cNvPr id="1043" name="Google Shape;1043;p48"/>
          <p:cNvSpPr txBox="1"/>
          <p:nvPr/>
        </p:nvSpPr>
        <p:spPr>
          <a:xfrm>
            <a:off x="1539639" y="9100503"/>
            <a:ext cx="4156873" cy="515445"/>
          </a:xfrm>
          <a:prstGeom prst="rect">
            <a:avLst/>
          </a:prstGeom>
          <a:noFill/>
          <a:ln>
            <a:noFill/>
          </a:ln>
        </p:spPr>
        <p:txBody>
          <a:bodyPr spcFirstLastPara="1" wrap="square" lIns="90975" tIns="45500" rIns="90975" bIns="45500" anchor="t" anchorCtr="0">
            <a:spAutoFit/>
          </a:bodyPr>
          <a:lstStyle/>
          <a:p>
            <a:pPr marL="0" marR="0" lvl="0" indent="0" algn="l" rtl="0">
              <a:lnSpc>
                <a:spcPct val="100000"/>
              </a:lnSpc>
              <a:spcBef>
                <a:spcPts val="0"/>
              </a:spcBef>
              <a:spcAft>
                <a:spcPts val="0"/>
              </a:spcAft>
              <a:buClr>
                <a:srgbClr val="000000"/>
              </a:buClr>
              <a:buSzPts val="2700"/>
              <a:buFont typeface="Teko"/>
              <a:buNone/>
            </a:pPr>
            <a:r>
              <a:rPr lang="en-US" sz="2700" b="1" i="0" u="none" strike="noStrike" cap="none">
                <a:solidFill>
                  <a:srgbClr val="000000"/>
                </a:solidFill>
                <a:latin typeface="Teko"/>
                <a:ea typeface="Teko"/>
                <a:cs typeface="Teko"/>
                <a:sym typeface="Teko"/>
              </a:rPr>
              <a:t>2024-2028</a:t>
            </a:r>
            <a:endParaRPr/>
          </a:p>
        </p:txBody>
      </p:sp>
      <p:pic>
        <p:nvPicPr>
          <p:cNvPr id="1044" name="Google Shape;1044;p48"/>
          <p:cNvPicPr preferRelativeResize="0"/>
          <p:nvPr/>
        </p:nvPicPr>
        <p:blipFill rotWithShape="1">
          <a:blip r:embed="rId4">
            <a:alphaModFix/>
          </a:blip>
          <a:srcRect/>
          <a:stretch/>
        </p:blipFill>
        <p:spPr>
          <a:xfrm>
            <a:off x="1239171" y="3569636"/>
            <a:ext cx="5213626" cy="1890212"/>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1045" name="Google Shape;1045;p48"/>
          <p:cNvSpPr txBox="1"/>
          <p:nvPr/>
        </p:nvSpPr>
        <p:spPr>
          <a:xfrm>
            <a:off x="1239177" y="4053406"/>
            <a:ext cx="5213626" cy="1199907"/>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3600"/>
              <a:buFont typeface="Garamond"/>
              <a:buNone/>
            </a:pPr>
            <a:r>
              <a:rPr lang="en-US" sz="3600" b="1" i="0" u="none" strike="noStrike" cap="none">
                <a:solidFill>
                  <a:srgbClr val="000000"/>
                </a:solidFill>
                <a:latin typeface="Garamond"/>
                <a:ea typeface="Garamond"/>
                <a:cs typeface="Garamond"/>
                <a:sym typeface="Garamond"/>
              </a:rPr>
              <a:t>GELECEĞE BAKIŞ</a:t>
            </a:r>
            <a:endParaRPr/>
          </a:p>
        </p:txBody>
      </p:sp>
      <p:sp>
        <p:nvSpPr>
          <p:cNvPr id="1046" name="Google Shape;1046;p48"/>
          <p:cNvSpPr/>
          <p:nvPr/>
        </p:nvSpPr>
        <p:spPr>
          <a:xfrm>
            <a:off x="2268151" y="2748558"/>
            <a:ext cx="3024972" cy="726304"/>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4100"/>
              <a:buFont typeface="Times New Roman"/>
              <a:buNone/>
            </a:pPr>
            <a:r>
              <a:rPr lang="en-US" sz="4100" b="1" i="0" u="none" strike="noStrike" cap="none">
                <a:solidFill>
                  <a:srgbClr val="000000"/>
                </a:solidFill>
                <a:latin typeface="Times New Roman"/>
                <a:ea typeface="Times New Roman"/>
                <a:cs typeface="Times New Roman"/>
                <a:sym typeface="Times New Roman"/>
              </a:rPr>
              <a:t>III. BÖLÜM</a:t>
            </a:r>
            <a:endParaRPr/>
          </a:p>
        </p:txBody>
      </p:sp>
      <p:pic>
        <p:nvPicPr>
          <p:cNvPr id="1047" name="Google Shape;1047;p48"/>
          <p:cNvPicPr preferRelativeResize="0"/>
          <p:nvPr/>
        </p:nvPicPr>
        <p:blipFill rotWithShape="1">
          <a:blip r:embed="rId5">
            <a:alphaModFix/>
          </a:blip>
          <a:srcRect/>
          <a:stretch/>
        </p:blipFill>
        <p:spPr>
          <a:xfrm>
            <a:off x="1239837" y="5545137"/>
            <a:ext cx="5226050" cy="3509962"/>
          </a:xfrm>
          <a:prstGeom prst="rect">
            <a:avLst/>
          </a:prstGeom>
          <a:noFill/>
          <a:ln>
            <a:noFill/>
          </a:ln>
        </p:spPr>
      </p:pic>
      <p:sp>
        <p:nvSpPr>
          <p:cNvPr id="1048" name="Google Shape;1048;p48"/>
          <p:cNvSpPr txBox="1"/>
          <p:nvPr/>
        </p:nvSpPr>
        <p:spPr>
          <a:xfrm>
            <a:off x="-20637"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Garamond"/>
              <a:buNone/>
            </a:pPr>
            <a:r>
              <a:rPr lang="en-US" sz="1400" b="1" i="0" u="none">
                <a:solidFill>
                  <a:srgbClr val="000000"/>
                </a:solidFill>
                <a:latin typeface="Garamond"/>
                <a:ea typeface="Garamond"/>
                <a:cs typeface="Garamond"/>
                <a:sym typeface="Garamond"/>
              </a:rPr>
              <a:t>15</a:t>
            </a:r>
            <a:endParaRPr/>
          </a:p>
        </p:txBody>
      </p:sp>
      <p:pic>
        <p:nvPicPr>
          <p:cNvPr id="1049" name="Google Shape;1049;p48"/>
          <p:cNvPicPr preferRelativeResize="0"/>
          <p:nvPr/>
        </p:nvPicPr>
        <p:blipFill rotWithShape="1">
          <a:blip r:embed="rId6">
            <a:alphaModFix/>
          </a:blip>
          <a:srcRect/>
          <a:stretch/>
        </p:blipFill>
        <p:spPr>
          <a:xfrm>
            <a:off x="2605087" y="496887"/>
            <a:ext cx="2025650" cy="2027237"/>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49"/>
          <p:cNvSpPr txBox="1"/>
          <p:nvPr/>
        </p:nvSpPr>
        <p:spPr>
          <a:xfrm>
            <a:off x="1265237" y="5976937"/>
            <a:ext cx="3060700" cy="812800"/>
          </a:xfrm>
          <a:prstGeom prst="rect">
            <a:avLst/>
          </a:prstGeom>
          <a:solidFill>
            <a:schemeClr val="dk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Calibri"/>
              <a:buNone/>
            </a:pPr>
            <a:r>
              <a:rPr lang="en-US" sz="3200" b="1" i="0" u="none">
                <a:solidFill>
                  <a:srgbClr val="FFFFFF"/>
                </a:solidFill>
                <a:latin typeface="Calibri"/>
                <a:ea typeface="Calibri"/>
                <a:cs typeface="Calibri"/>
                <a:sym typeface="Calibri"/>
              </a:rPr>
              <a:t>MİSYON</a:t>
            </a:r>
            <a:endParaRPr/>
          </a:p>
        </p:txBody>
      </p:sp>
      <p:sp>
        <p:nvSpPr>
          <p:cNvPr id="1055" name="Google Shape;1055;p49"/>
          <p:cNvSpPr txBox="1"/>
          <p:nvPr/>
        </p:nvSpPr>
        <p:spPr>
          <a:xfrm>
            <a:off x="3309937" y="7135812"/>
            <a:ext cx="3060700" cy="814387"/>
          </a:xfrm>
          <a:prstGeom prst="rect">
            <a:avLst/>
          </a:prstGeom>
          <a:solidFill>
            <a:schemeClr val="dk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Calibri"/>
              <a:buNone/>
            </a:pPr>
            <a:r>
              <a:rPr lang="en-US" sz="3200" b="1" i="0" u="none">
                <a:solidFill>
                  <a:srgbClr val="FFFFFF"/>
                </a:solidFill>
                <a:latin typeface="Calibri"/>
                <a:ea typeface="Calibri"/>
                <a:cs typeface="Calibri"/>
                <a:sym typeface="Calibri"/>
              </a:rPr>
              <a:t>VİZYON</a:t>
            </a:r>
            <a:endParaRPr/>
          </a:p>
        </p:txBody>
      </p:sp>
      <p:sp>
        <p:nvSpPr>
          <p:cNvPr id="1056" name="Google Shape;1056;p49"/>
          <p:cNvSpPr txBox="1"/>
          <p:nvPr/>
        </p:nvSpPr>
        <p:spPr>
          <a:xfrm>
            <a:off x="1309687" y="8404225"/>
            <a:ext cx="5060950" cy="812800"/>
          </a:xfrm>
          <a:prstGeom prst="rect">
            <a:avLst/>
          </a:prstGeom>
          <a:solidFill>
            <a:schemeClr val="dk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Calibri"/>
              <a:buNone/>
            </a:pPr>
            <a:r>
              <a:rPr lang="en-US" sz="3200" b="1" i="0" u="none">
                <a:solidFill>
                  <a:srgbClr val="FFFFFF"/>
                </a:solidFill>
                <a:latin typeface="Calibri"/>
                <a:ea typeface="Calibri"/>
                <a:cs typeface="Calibri"/>
                <a:sym typeface="Calibri"/>
              </a:rPr>
              <a:t>TEMEL DEĞERLER</a:t>
            </a:r>
            <a:endParaRPr/>
          </a:p>
        </p:txBody>
      </p:sp>
      <p:pic>
        <p:nvPicPr>
          <p:cNvPr id="1057" name="Google Shape;1057;p49"/>
          <p:cNvPicPr preferRelativeResize="0"/>
          <p:nvPr/>
        </p:nvPicPr>
        <p:blipFill rotWithShape="1">
          <a:blip r:embed="rId3">
            <a:alphaModFix/>
          </a:blip>
          <a:srcRect/>
          <a:stretch/>
        </p:blipFill>
        <p:spPr>
          <a:xfrm>
            <a:off x="1408112" y="1392237"/>
            <a:ext cx="4640262" cy="3281362"/>
          </a:xfrm>
          <a:prstGeom prst="rect">
            <a:avLst/>
          </a:prstGeom>
          <a:noFill/>
          <a:ln>
            <a:noFill/>
          </a:ln>
        </p:spPr>
      </p:pic>
      <p:sp>
        <p:nvSpPr>
          <p:cNvPr id="1058" name="Google Shape;1058;p49"/>
          <p:cNvSpPr txBox="1"/>
          <p:nvPr/>
        </p:nvSpPr>
        <p:spPr>
          <a:xfrm>
            <a:off x="252412" y="8959850"/>
            <a:ext cx="461962" cy="306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Verdana"/>
              <a:buNone/>
            </a:pPr>
            <a:r>
              <a:rPr lang="en-US" sz="1400" b="1" i="0" u="none">
                <a:solidFill>
                  <a:srgbClr val="000000"/>
                </a:solidFill>
                <a:latin typeface="Verdana"/>
                <a:ea typeface="Verdana"/>
                <a:cs typeface="Verdana"/>
                <a:sym typeface="Verdana"/>
              </a:rPr>
              <a:t>16</a:t>
            </a:r>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50"/>
          <p:cNvSpPr txBox="1"/>
          <p:nvPr/>
        </p:nvSpPr>
        <p:spPr>
          <a:xfrm>
            <a:off x="854075" y="1344612"/>
            <a:ext cx="5775325" cy="147796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Times New Roman"/>
              <a:buNone/>
            </a:pPr>
            <a:r>
              <a:rPr lang="en-US" sz="1200" b="1" i="0" u="none">
                <a:solidFill>
                  <a:srgbClr val="000000"/>
                </a:solidFill>
                <a:latin typeface="Times New Roman"/>
                <a:ea typeface="Times New Roman"/>
                <a:cs typeface="Times New Roman"/>
                <a:sym typeface="Times New Roman"/>
              </a:rPr>
              <a:t>Türkiye Cumhuriyetine karşı görev ve sorumluluklarını bilen ve bunları davranış haline getirmiş; bilimsel yöntemler ışığında, milli ve ahlaki değerlere bağlı, evrensel nitelikte bilgi ve teknoloji üreten, araştırmacı, katılımcı, paylaşımcı, özgüven ve girişimci nitelikleri taşıyan bireylerin yetiştirilmesi amacıyla gerekli eğitim ortamlarının oluşturulmasını sağlamayı görev edinmiştir.</a:t>
            </a:r>
            <a:endParaRPr/>
          </a:p>
        </p:txBody>
      </p:sp>
      <p:sp>
        <p:nvSpPr>
          <p:cNvPr id="1064" name="Google Shape;1064;p50"/>
          <p:cNvSpPr txBox="1"/>
          <p:nvPr/>
        </p:nvSpPr>
        <p:spPr>
          <a:xfrm>
            <a:off x="854075" y="3413125"/>
            <a:ext cx="5775325"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Times New Roman"/>
              <a:buNone/>
            </a:pPr>
            <a:r>
              <a:rPr lang="en-US" sz="1200" b="1" i="0" u="none">
                <a:solidFill>
                  <a:srgbClr val="000000"/>
                </a:solidFill>
                <a:latin typeface="Times New Roman"/>
                <a:ea typeface="Times New Roman"/>
                <a:cs typeface="Times New Roman"/>
                <a:sym typeface="Times New Roman"/>
              </a:rPr>
              <a:t>Bilimsel çalışmalardan, sanat ve sportif faaliyetlere kadar uzanan geniş bir alanda özgün araştırmaları, buluşları, projeleri, beceri tabanlı uygulamaları ve farkındalık eğitimleri gibi vatandaş odaklı hizmeti esas alan, geleceği sorgulayıp, yaşama güvenle bakan, şeffaf bir eğitim birimi olmak.</a:t>
            </a:r>
            <a:endParaRPr/>
          </a:p>
        </p:txBody>
      </p:sp>
      <p:sp>
        <p:nvSpPr>
          <p:cNvPr id="1065" name="Google Shape;1065;p50"/>
          <p:cNvSpPr txBox="1"/>
          <p:nvPr/>
        </p:nvSpPr>
        <p:spPr>
          <a:xfrm>
            <a:off x="854075" y="5200650"/>
            <a:ext cx="6089650" cy="4452937"/>
          </a:xfrm>
          <a:prstGeom prst="rect">
            <a:avLst/>
          </a:prstGeom>
          <a:noFill/>
          <a:ln>
            <a:noFill/>
          </a:ln>
        </p:spPr>
        <p:txBody>
          <a:bodyPr spcFirstLastPara="1" wrap="square" lIns="91425" tIns="45700" rIns="91425" bIns="45700" anchor="t" anchorCtr="0">
            <a:spAutoFit/>
          </a:bodyPr>
          <a:lstStyle/>
          <a:p>
            <a:pPr marL="0" marR="0" lvl="0" indent="0" algn="just" rtl="0">
              <a:lnSpc>
                <a:spcPct val="166666"/>
              </a:lnSpc>
              <a:spcBef>
                <a:spcPts val="0"/>
              </a:spcBef>
              <a:spcAft>
                <a:spcPts val="0"/>
              </a:spcAft>
              <a:buClr>
                <a:srgbClr val="000000"/>
              </a:buClr>
              <a:buSzPts val="1200"/>
              <a:buFont typeface="Times New Roman"/>
              <a:buNone/>
            </a:pPr>
            <a:r>
              <a:rPr lang="en-US" sz="1200" b="1" i="0" u="none">
                <a:solidFill>
                  <a:srgbClr val="000000"/>
                </a:solidFill>
                <a:latin typeface="Times New Roman"/>
                <a:ea typeface="Times New Roman"/>
                <a:cs typeface="Times New Roman"/>
                <a:sym typeface="Times New Roman"/>
              </a:rPr>
              <a:t>    Türk Milli Eğitimin temel amaç ve değerleri rehberliğinde, temel değerlerimiz:</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Sorumluluk ve Hesap Verebilirlik</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Sürekli Eğitim ve İyileştirme</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Ahlaki Değerlere Bağlı Olma</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Kuruma Bağlılık ve Gerçekçilik, </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Verilere Dayalı ve Saydam Yönetim Anlayışı, </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Eşitlik ve Adalet</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İşbirliği-Katılımcılık</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Güvenirlilik</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Plânlı Gelişim, </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Her Alanda Ekip Çalışması,</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Var Olan Değerleri Koruma ve Geliştirme</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İyilik, Adalet, Saygı, Sevgi, Hoşgörü, Güven, Güler Yüz, Vefa</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Liyakat</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İnsan Hak ve Özgürlüklerine Bağlılık</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Verimlilik ve Çevre Bilinci</a:t>
            </a:r>
            <a:endParaRPr/>
          </a:p>
          <a:p>
            <a:pPr marL="0" marR="0" lvl="0" indent="-76200" algn="just" rtl="0">
              <a:lnSpc>
                <a:spcPct val="166666"/>
              </a:lnSpc>
              <a:spcBef>
                <a:spcPts val="0"/>
              </a:spcBef>
              <a:spcAft>
                <a:spcPts val="0"/>
              </a:spcAft>
              <a:buClr>
                <a:srgbClr val="000000"/>
              </a:buClr>
              <a:buSzPts val="1200"/>
              <a:buFont typeface="Noto Sans Symbols"/>
              <a:buChar char="❖"/>
            </a:pPr>
            <a:r>
              <a:rPr lang="en-US" sz="1200" b="1" i="0" u="none">
                <a:solidFill>
                  <a:srgbClr val="000000"/>
                </a:solidFill>
                <a:latin typeface="Times New Roman"/>
                <a:ea typeface="Times New Roman"/>
                <a:cs typeface="Times New Roman"/>
                <a:sym typeface="Times New Roman"/>
              </a:rPr>
              <a:t>Sürekli Yenileşme ve Değişim</a:t>
            </a:r>
            <a:endParaRPr/>
          </a:p>
        </p:txBody>
      </p:sp>
      <p:grpSp>
        <p:nvGrpSpPr>
          <p:cNvPr id="1066" name="Google Shape;1066;p50"/>
          <p:cNvGrpSpPr/>
          <p:nvPr/>
        </p:nvGrpSpPr>
        <p:grpSpPr>
          <a:xfrm>
            <a:off x="477837" y="930275"/>
            <a:ext cx="6510337" cy="822691"/>
            <a:chOff x="183515" y="85662"/>
            <a:chExt cx="6674485" cy="823402"/>
          </a:xfrm>
        </p:grpSpPr>
        <p:sp>
          <p:nvSpPr>
            <p:cNvPr id="1067" name="Google Shape;1067;p50"/>
            <p:cNvSpPr/>
            <p:nvPr/>
          </p:nvSpPr>
          <p:spPr>
            <a:xfrm rot="-2880000">
              <a:off x="300719" y="198605"/>
              <a:ext cx="537039" cy="524063"/>
            </a:xfrm>
            <a:custGeom>
              <a:avLst/>
              <a:gdLst/>
              <a:ahLst/>
              <a:cxnLst/>
              <a:rect l="l" t="t" r="r" b="b"/>
              <a:pathLst>
                <a:path w="537039" h="524063" extrusionOk="0">
                  <a:moveTo>
                    <a:pt x="0" y="0"/>
                  </a:moveTo>
                  <a:lnTo>
                    <a:pt x="0" y="0"/>
                  </a:lnTo>
                  <a:lnTo>
                    <a:pt x="537039" y="0"/>
                  </a:lnTo>
                  <a:lnTo>
                    <a:pt x="0" y="524063"/>
                  </a:lnTo>
                  <a:lnTo>
                    <a:pt x="0" y="0"/>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068" name="Google Shape;1068;p50"/>
            <p:cNvSpPr/>
            <p:nvPr/>
          </p:nvSpPr>
          <p:spPr>
            <a:xfrm rot="7740000">
              <a:off x="6220071" y="311993"/>
              <a:ext cx="540217" cy="475238"/>
            </a:xfrm>
            <a:custGeom>
              <a:avLst/>
              <a:gdLst/>
              <a:ahLst/>
              <a:cxnLst/>
              <a:rect l="l" t="t" r="r" b="b"/>
              <a:pathLst>
                <a:path w="540217" h="475238" extrusionOk="0">
                  <a:moveTo>
                    <a:pt x="0" y="7437"/>
                  </a:moveTo>
                  <a:lnTo>
                    <a:pt x="8454" y="0"/>
                  </a:lnTo>
                  <a:lnTo>
                    <a:pt x="540217" y="0"/>
                  </a:lnTo>
                  <a:lnTo>
                    <a:pt x="0" y="475238"/>
                  </a:lnTo>
                  <a:lnTo>
                    <a:pt x="0" y="7437"/>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069" name="Google Shape;1069;p50"/>
            <p:cNvSpPr/>
            <p:nvPr/>
          </p:nvSpPr>
          <p:spPr>
            <a:xfrm>
              <a:off x="183515" y="85662"/>
              <a:ext cx="6674485" cy="40259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FFFFFF"/>
                </a:buClr>
                <a:buSzPts val="1600"/>
                <a:buFont typeface="Times New Roman"/>
                <a:buNone/>
              </a:pPr>
              <a:r>
                <a:rPr lang="en-US" sz="1600" b="1" i="0" u="none" strike="noStrike" cap="none">
                  <a:solidFill>
                    <a:srgbClr val="FFFFFF"/>
                  </a:solidFill>
                  <a:latin typeface="Times New Roman"/>
                  <a:ea typeface="Times New Roman"/>
                  <a:cs typeface="Times New Roman"/>
                  <a:sym typeface="Times New Roman"/>
                </a:rPr>
                <a:t>3.1. MİSYON</a:t>
              </a:r>
              <a:endParaRPr/>
            </a:p>
          </p:txBody>
        </p:sp>
      </p:grpSp>
      <p:grpSp>
        <p:nvGrpSpPr>
          <p:cNvPr id="1070" name="Google Shape;1070;p50"/>
          <p:cNvGrpSpPr/>
          <p:nvPr/>
        </p:nvGrpSpPr>
        <p:grpSpPr>
          <a:xfrm>
            <a:off x="477837" y="2987590"/>
            <a:ext cx="6510337" cy="824508"/>
            <a:chOff x="183515" y="85577"/>
            <a:chExt cx="6674485" cy="823439"/>
          </a:xfrm>
        </p:grpSpPr>
        <p:sp>
          <p:nvSpPr>
            <p:cNvPr id="1071" name="Google Shape;1071;p50"/>
            <p:cNvSpPr/>
            <p:nvPr/>
          </p:nvSpPr>
          <p:spPr>
            <a:xfrm rot="-2880000">
              <a:off x="300507" y="198586"/>
              <a:ext cx="537464" cy="524063"/>
            </a:xfrm>
            <a:custGeom>
              <a:avLst/>
              <a:gdLst/>
              <a:ahLst/>
              <a:cxnLst/>
              <a:rect l="l" t="t" r="r" b="b"/>
              <a:pathLst>
                <a:path w="537464" h="524063" extrusionOk="0">
                  <a:moveTo>
                    <a:pt x="0" y="0"/>
                  </a:moveTo>
                  <a:lnTo>
                    <a:pt x="0" y="0"/>
                  </a:lnTo>
                  <a:lnTo>
                    <a:pt x="537464" y="0"/>
                  </a:lnTo>
                  <a:lnTo>
                    <a:pt x="0" y="524063"/>
                  </a:lnTo>
                  <a:lnTo>
                    <a:pt x="0" y="0"/>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072" name="Google Shape;1072;p50"/>
            <p:cNvSpPr/>
            <p:nvPr/>
          </p:nvSpPr>
          <p:spPr>
            <a:xfrm rot="7740000">
              <a:off x="6219861" y="311783"/>
              <a:ext cx="540635" cy="475238"/>
            </a:xfrm>
            <a:custGeom>
              <a:avLst/>
              <a:gdLst/>
              <a:ahLst/>
              <a:cxnLst/>
              <a:rect l="l" t="t" r="r" b="b"/>
              <a:pathLst>
                <a:path w="540635" h="475238" extrusionOk="0">
                  <a:moveTo>
                    <a:pt x="0" y="7437"/>
                  </a:moveTo>
                  <a:lnTo>
                    <a:pt x="8461" y="0"/>
                  </a:lnTo>
                  <a:lnTo>
                    <a:pt x="540635" y="0"/>
                  </a:lnTo>
                  <a:lnTo>
                    <a:pt x="0" y="475238"/>
                  </a:lnTo>
                  <a:lnTo>
                    <a:pt x="0" y="7437"/>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073" name="Google Shape;1073;p50"/>
            <p:cNvSpPr/>
            <p:nvPr/>
          </p:nvSpPr>
          <p:spPr>
            <a:xfrm>
              <a:off x="183515" y="85662"/>
              <a:ext cx="6674485" cy="40259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FFFFFF"/>
                </a:buClr>
                <a:buSzPts val="1600"/>
                <a:buFont typeface="Times New Roman"/>
                <a:buNone/>
              </a:pPr>
              <a:r>
                <a:rPr lang="en-US" sz="1600" b="1" i="0" u="none" strike="noStrike" cap="none">
                  <a:solidFill>
                    <a:srgbClr val="FFFFFF"/>
                  </a:solidFill>
                  <a:latin typeface="Times New Roman"/>
                  <a:ea typeface="Times New Roman"/>
                  <a:cs typeface="Times New Roman"/>
                  <a:sym typeface="Times New Roman"/>
                </a:rPr>
                <a:t>3.2. VİZYON</a:t>
              </a:r>
              <a:endParaRPr/>
            </a:p>
          </p:txBody>
        </p:sp>
      </p:grpSp>
      <p:grpSp>
        <p:nvGrpSpPr>
          <p:cNvPr id="1074" name="Google Shape;1074;p50"/>
          <p:cNvGrpSpPr/>
          <p:nvPr/>
        </p:nvGrpSpPr>
        <p:grpSpPr>
          <a:xfrm>
            <a:off x="477837" y="4790990"/>
            <a:ext cx="6510337" cy="824508"/>
            <a:chOff x="183515" y="85577"/>
            <a:chExt cx="6674485" cy="823439"/>
          </a:xfrm>
        </p:grpSpPr>
        <p:sp>
          <p:nvSpPr>
            <p:cNvPr id="1075" name="Google Shape;1075;p50"/>
            <p:cNvSpPr/>
            <p:nvPr/>
          </p:nvSpPr>
          <p:spPr>
            <a:xfrm rot="-2880000">
              <a:off x="300507" y="198586"/>
              <a:ext cx="537464" cy="524063"/>
            </a:xfrm>
            <a:custGeom>
              <a:avLst/>
              <a:gdLst/>
              <a:ahLst/>
              <a:cxnLst/>
              <a:rect l="l" t="t" r="r" b="b"/>
              <a:pathLst>
                <a:path w="537464" h="524063" extrusionOk="0">
                  <a:moveTo>
                    <a:pt x="0" y="0"/>
                  </a:moveTo>
                  <a:lnTo>
                    <a:pt x="0" y="0"/>
                  </a:lnTo>
                  <a:lnTo>
                    <a:pt x="537464" y="0"/>
                  </a:lnTo>
                  <a:lnTo>
                    <a:pt x="0" y="524063"/>
                  </a:lnTo>
                  <a:lnTo>
                    <a:pt x="0" y="0"/>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076" name="Google Shape;1076;p50"/>
            <p:cNvSpPr/>
            <p:nvPr/>
          </p:nvSpPr>
          <p:spPr>
            <a:xfrm rot="7740000">
              <a:off x="6219861" y="311783"/>
              <a:ext cx="540635" cy="475238"/>
            </a:xfrm>
            <a:custGeom>
              <a:avLst/>
              <a:gdLst/>
              <a:ahLst/>
              <a:cxnLst/>
              <a:rect l="l" t="t" r="r" b="b"/>
              <a:pathLst>
                <a:path w="540635" h="475238" extrusionOk="0">
                  <a:moveTo>
                    <a:pt x="0" y="7437"/>
                  </a:moveTo>
                  <a:lnTo>
                    <a:pt x="8461" y="0"/>
                  </a:lnTo>
                  <a:lnTo>
                    <a:pt x="540635" y="0"/>
                  </a:lnTo>
                  <a:lnTo>
                    <a:pt x="0" y="475238"/>
                  </a:lnTo>
                  <a:lnTo>
                    <a:pt x="0" y="7437"/>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077" name="Google Shape;1077;p50"/>
            <p:cNvSpPr/>
            <p:nvPr/>
          </p:nvSpPr>
          <p:spPr>
            <a:xfrm>
              <a:off x="183515" y="85662"/>
              <a:ext cx="6674485" cy="40259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FFFFFF"/>
                </a:buClr>
                <a:buSzPts val="1600"/>
                <a:buFont typeface="Times New Roman"/>
                <a:buNone/>
              </a:pPr>
              <a:r>
                <a:rPr lang="en-US" sz="1600" b="1" i="0" u="none" strike="noStrike" cap="none">
                  <a:solidFill>
                    <a:srgbClr val="FFFFFF"/>
                  </a:solidFill>
                  <a:latin typeface="Times New Roman"/>
                  <a:ea typeface="Times New Roman"/>
                  <a:cs typeface="Times New Roman"/>
                  <a:sym typeface="Times New Roman"/>
                </a:rPr>
                <a:t>3.3. TEMEL DEĞERLER</a:t>
              </a:r>
              <a:endParaRPr/>
            </a:p>
          </p:txBody>
        </p:sp>
      </p:grpSp>
      <p:sp>
        <p:nvSpPr>
          <p:cNvPr id="1081" name="Google Shape;1081;p50"/>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17</a:t>
            </a: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51"/>
          <p:cNvSpPr txBox="1"/>
          <p:nvPr/>
        </p:nvSpPr>
        <p:spPr>
          <a:xfrm>
            <a:off x="1101725" y="5572125"/>
            <a:ext cx="3060700" cy="827087"/>
          </a:xfrm>
          <a:prstGeom prst="rect">
            <a:avLst/>
          </a:prstGeom>
          <a:solidFill>
            <a:schemeClr val="dk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r>
              <a:rPr lang="en-US" sz="2800" b="1" i="0" u="none">
                <a:solidFill>
                  <a:srgbClr val="FFFFFF"/>
                </a:solidFill>
                <a:latin typeface="Calibri"/>
                <a:ea typeface="Calibri"/>
                <a:cs typeface="Calibri"/>
                <a:sym typeface="Calibri"/>
              </a:rPr>
              <a:t>TEMALAR</a:t>
            </a:r>
            <a:endParaRPr/>
          </a:p>
        </p:txBody>
      </p:sp>
      <p:sp>
        <p:nvSpPr>
          <p:cNvPr id="1087" name="Google Shape;1087;p51"/>
          <p:cNvSpPr txBox="1"/>
          <p:nvPr/>
        </p:nvSpPr>
        <p:spPr>
          <a:xfrm>
            <a:off x="2727325" y="7812087"/>
            <a:ext cx="3060700" cy="827087"/>
          </a:xfrm>
          <a:prstGeom prst="rect">
            <a:avLst/>
          </a:prstGeom>
          <a:solidFill>
            <a:schemeClr val="dk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r>
              <a:rPr lang="en-US" sz="2800" b="1" i="0" u="none">
                <a:solidFill>
                  <a:srgbClr val="FFFFFF"/>
                </a:solidFill>
                <a:latin typeface="Calibri"/>
                <a:ea typeface="Calibri"/>
                <a:cs typeface="Calibri"/>
                <a:sym typeface="Calibri"/>
              </a:rPr>
              <a:t>HEDEFLER</a:t>
            </a:r>
            <a:endParaRPr/>
          </a:p>
        </p:txBody>
      </p:sp>
      <p:sp>
        <p:nvSpPr>
          <p:cNvPr id="1088" name="Google Shape;1088;p51"/>
          <p:cNvSpPr txBox="1"/>
          <p:nvPr/>
        </p:nvSpPr>
        <p:spPr>
          <a:xfrm>
            <a:off x="1936750" y="6719887"/>
            <a:ext cx="3059112" cy="828675"/>
          </a:xfrm>
          <a:prstGeom prst="rect">
            <a:avLst/>
          </a:prstGeom>
          <a:solidFill>
            <a:schemeClr val="dk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r>
              <a:rPr lang="en-US" sz="2800" b="1" i="0" u="none">
                <a:solidFill>
                  <a:srgbClr val="FFFFFF"/>
                </a:solidFill>
                <a:latin typeface="Calibri"/>
                <a:ea typeface="Calibri"/>
                <a:cs typeface="Calibri"/>
                <a:sym typeface="Calibri"/>
              </a:rPr>
              <a:t>AMAÇLAR</a:t>
            </a:r>
            <a:endParaRPr/>
          </a:p>
        </p:txBody>
      </p:sp>
      <p:pic>
        <p:nvPicPr>
          <p:cNvPr id="1089" name="Google Shape;1089;p51"/>
          <p:cNvPicPr preferRelativeResize="0"/>
          <p:nvPr/>
        </p:nvPicPr>
        <p:blipFill rotWithShape="1">
          <a:blip r:embed="rId3">
            <a:alphaModFix/>
          </a:blip>
          <a:srcRect/>
          <a:stretch/>
        </p:blipFill>
        <p:spPr>
          <a:xfrm>
            <a:off x="1377950" y="1819275"/>
            <a:ext cx="4179887" cy="2543175"/>
          </a:xfrm>
          <a:prstGeom prst="rect">
            <a:avLst/>
          </a:prstGeom>
          <a:noFill/>
          <a:ln>
            <a:noFill/>
          </a:ln>
        </p:spPr>
      </p:pic>
      <p:sp>
        <p:nvSpPr>
          <p:cNvPr id="1090" name="Google Shape;1090;p51"/>
          <p:cNvSpPr txBox="1"/>
          <p:nvPr/>
        </p:nvSpPr>
        <p:spPr>
          <a:xfrm>
            <a:off x="314325" y="9043987"/>
            <a:ext cx="4635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Verdana"/>
              <a:buNone/>
            </a:pPr>
            <a:r>
              <a:rPr lang="en-US" sz="1400" b="1" i="0" u="none">
                <a:solidFill>
                  <a:srgbClr val="000000"/>
                </a:solidFill>
                <a:latin typeface="Verdana"/>
                <a:ea typeface="Verdana"/>
                <a:cs typeface="Verdana"/>
                <a:sym typeface="Verdana"/>
              </a:rPr>
              <a:t>18</a:t>
            </a:r>
            <a:endParaRPr/>
          </a:p>
        </p:txBody>
      </p:sp>
      <p:sp>
        <p:nvSpPr>
          <p:cNvPr id="1091" name="Google Shape;1091;p51"/>
          <p:cNvSpPr txBox="1"/>
          <p:nvPr/>
        </p:nvSpPr>
        <p:spPr>
          <a:xfrm>
            <a:off x="3516312" y="8945562"/>
            <a:ext cx="3059112" cy="828675"/>
          </a:xfrm>
          <a:prstGeom prst="rect">
            <a:avLst/>
          </a:prstGeom>
          <a:solidFill>
            <a:schemeClr val="dk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r>
              <a:rPr lang="en-US" sz="2800" b="1" i="0" u="none">
                <a:solidFill>
                  <a:srgbClr val="FFFFFF"/>
                </a:solidFill>
                <a:latin typeface="Calibri"/>
                <a:ea typeface="Calibri"/>
                <a:cs typeface="Calibri"/>
                <a:sym typeface="Calibri"/>
              </a:rPr>
              <a:t>STRATEJİLER</a:t>
            </a:r>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52"/>
          <p:cNvSpPr txBox="1"/>
          <p:nvPr/>
        </p:nvSpPr>
        <p:spPr>
          <a:xfrm>
            <a:off x="0" y="0"/>
            <a:ext cx="7561262" cy="10440987"/>
          </a:xfrm>
          <a:prstGeom prst="rect">
            <a:avLst/>
          </a:prstGeom>
          <a:solidFill>
            <a:schemeClr val="lt1"/>
          </a:solidFill>
          <a:ln>
            <a:noFill/>
          </a:ln>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pic>
        <p:nvPicPr>
          <p:cNvPr id="1098" name="Google Shape;1098;p52"/>
          <p:cNvPicPr preferRelativeResize="0"/>
          <p:nvPr/>
        </p:nvPicPr>
        <p:blipFill rotWithShape="1">
          <a:blip r:embed="rId3">
            <a:alphaModFix/>
          </a:blip>
          <a:srcRect/>
          <a:stretch/>
        </p:blipFill>
        <p:spPr>
          <a:xfrm>
            <a:off x="0" y="0"/>
            <a:ext cx="7561262" cy="10440987"/>
          </a:xfrm>
          <a:prstGeom prst="rect">
            <a:avLst/>
          </a:prstGeom>
          <a:noFill/>
          <a:ln>
            <a:noFill/>
          </a:ln>
        </p:spPr>
      </p:pic>
      <p:sp>
        <p:nvSpPr>
          <p:cNvPr id="1099" name="Google Shape;1099;p52"/>
          <p:cNvSpPr txBox="1"/>
          <p:nvPr/>
        </p:nvSpPr>
        <p:spPr>
          <a:xfrm>
            <a:off x="0" y="0"/>
            <a:ext cx="7561262" cy="4525962"/>
          </a:xfrm>
          <a:prstGeom prst="rect">
            <a:avLst/>
          </a:prstGeom>
          <a:gradFill>
            <a:gsLst>
              <a:gs pos="0">
                <a:srgbClr val="D0DFEA"/>
              </a:gs>
              <a:gs pos="30000">
                <a:srgbClr val="BBD2E3"/>
              </a:gs>
              <a:gs pos="44999">
                <a:srgbClr val="B3CEE2"/>
              </a:gs>
              <a:gs pos="55000">
                <a:srgbClr val="B5CDE0"/>
              </a:gs>
              <a:gs pos="72999">
                <a:srgbClr val="BBD2E3"/>
              </a:gs>
              <a:gs pos="100000">
                <a:srgbClr val="D0DFEA"/>
              </a:gs>
            </a:gsLst>
            <a:lin ang="900000" scaled="0"/>
          </a:gradFill>
          <a:ln w="9525" cap="flat" cmpd="sng">
            <a:solidFill>
              <a:srgbClr val="92A9B9"/>
            </a:solidFill>
            <a:prstDash val="solid"/>
            <a:miter lim="800000"/>
            <a:headEnd type="none" w="sm" len="sm"/>
            <a:tailEnd type="none" w="sm" len="sm"/>
          </a:ln>
          <a:effectLst>
            <a:outerShdw blurRad="63500" dist="25400" dir="5400000">
              <a:srgbClr val="000000">
                <a:alpha val="39607"/>
              </a:srgbClr>
            </a:outerShdw>
          </a:effectLst>
        </p:spPr>
        <p:txBody>
          <a:bodyPr spcFirstLastPara="1" wrap="square" lIns="90975" tIns="45500" rIns="90975" bIns="455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1100" name="Google Shape;1100;p52"/>
          <p:cNvSpPr txBox="1"/>
          <p:nvPr/>
        </p:nvSpPr>
        <p:spPr>
          <a:xfrm>
            <a:off x="350837" y="676275"/>
            <a:ext cx="184150" cy="400050"/>
          </a:xfrm>
          <a:prstGeom prst="rect">
            <a:avLst/>
          </a:prstGeom>
          <a:noFill/>
          <a:ln>
            <a:noFill/>
          </a:ln>
        </p:spPr>
        <p:txBody>
          <a:bodyPr spcFirstLastPara="1" wrap="square" lIns="90975" tIns="45500" rIns="90975" bIns="45500" anchor="ctr" anchorCtr="0">
            <a:sp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1101" name="Google Shape;1101;p52"/>
          <p:cNvSpPr txBox="1"/>
          <p:nvPr/>
        </p:nvSpPr>
        <p:spPr>
          <a:xfrm>
            <a:off x="47" y="9166677"/>
            <a:ext cx="7561263" cy="1015818"/>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3500"/>
              <a:buFont typeface="Garamond"/>
              <a:buNone/>
            </a:pPr>
            <a:r>
              <a:rPr lang="en-US" sz="3500" b="1" i="0" u="none" strike="noStrike" cap="none">
                <a:solidFill>
                  <a:srgbClr val="000000"/>
                </a:solidFill>
                <a:latin typeface="Garamond"/>
                <a:ea typeface="Garamond"/>
                <a:cs typeface="Garamond"/>
                <a:sym typeface="Garamond"/>
              </a:rPr>
              <a:t>Stratejik</a:t>
            </a:r>
            <a:r>
              <a:rPr lang="en-US" sz="6000" b="1" i="0" u="none" strike="noStrike" cap="none">
                <a:solidFill>
                  <a:srgbClr val="000000"/>
                </a:solidFill>
                <a:latin typeface="Garamond"/>
                <a:ea typeface="Garamond"/>
                <a:cs typeface="Garamond"/>
                <a:sym typeface="Garamond"/>
              </a:rPr>
              <a:t>PLAN</a:t>
            </a:r>
            <a:endParaRPr/>
          </a:p>
        </p:txBody>
      </p:sp>
      <p:sp>
        <p:nvSpPr>
          <p:cNvPr id="1102" name="Google Shape;1102;p52"/>
          <p:cNvSpPr txBox="1"/>
          <p:nvPr/>
        </p:nvSpPr>
        <p:spPr>
          <a:xfrm>
            <a:off x="1539639" y="9100503"/>
            <a:ext cx="4156873" cy="515445"/>
          </a:xfrm>
          <a:prstGeom prst="rect">
            <a:avLst/>
          </a:prstGeom>
          <a:noFill/>
          <a:ln>
            <a:noFill/>
          </a:ln>
        </p:spPr>
        <p:txBody>
          <a:bodyPr spcFirstLastPara="1" wrap="square" lIns="90975" tIns="45500" rIns="90975" bIns="45500" anchor="t" anchorCtr="0">
            <a:spAutoFit/>
          </a:bodyPr>
          <a:lstStyle/>
          <a:p>
            <a:pPr marL="0" marR="0" lvl="0" indent="0" algn="l" rtl="0">
              <a:lnSpc>
                <a:spcPct val="100000"/>
              </a:lnSpc>
              <a:spcBef>
                <a:spcPts val="0"/>
              </a:spcBef>
              <a:spcAft>
                <a:spcPts val="0"/>
              </a:spcAft>
              <a:buClr>
                <a:srgbClr val="000000"/>
              </a:buClr>
              <a:buSzPts val="2700"/>
              <a:buFont typeface="Teko"/>
              <a:buNone/>
            </a:pPr>
            <a:r>
              <a:rPr lang="en-US" sz="2700" b="1" i="0" u="none" strike="noStrike" cap="none">
                <a:solidFill>
                  <a:srgbClr val="000000"/>
                </a:solidFill>
                <a:latin typeface="Teko"/>
                <a:ea typeface="Teko"/>
                <a:cs typeface="Teko"/>
                <a:sym typeface="Teko"/>
              </a:rPr>
              <a:t>2024-2028</a:t>
            </a:r>
            <a:endParaRPr/>
          </a:p>
        </p:txBody>
      </p:sp>
      <p:pic>
        <p:nvPicPr>
          <p:cNvPr id="1103" name="Google Shape;1103;p52"/>
          <p:cNvPicPr preferRelativeResize="0"/>
          <p:nvPr/>
        </p:nvPicPr>
        <p:blipFill rotWithShape="1">
          <a:blip r:embed="rId4">
            <a:alphaModFix/>
          </a:blip>
          <a:srcRect/>
          <a:stretch/>
        </p:blipFill>
        <p:spPr>
          <a:xfrm>
            <a:off x="1239171" y="3569636"/>
            <a:ext cx="5213626" cy="1890212"/>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1104" name="Google Shape;1104;p52"/>
          <p:cNvSpPr txBox="1"/>
          <p:nvPr/>
        </p:nvSpPr>
        <p:spPr>
          <a:xfrm>
            <a:off x="1239177" y="4053406"/>
            <a:ext cx="5213626" cy="1384572"/>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2800"/>
              <a:buFont typeface="Garamond"/>
              <a:buNone/>
            </a:pPr>
            <a:r>
              <a:rPr lang="en-US" sz="2800" b="1" i="0" u="none" strike="noStrike" cap="none">
                <a:solidFill>
                  <a:srgbClr val="000000"/>
                </a:solidFill>
                <a:latin typeface="Garamond"/>
                <a:ea typeface="Garamond"/>
                <a:cs typeface="Garamond"/>
                <a:sym typeface="Garamond"/>
              </a:rPr>
              <a:t>AMAÇ, HEDEF VE STRATEJİLERİN BELİRLENMESİ</a:t>
            </a:r>
            <a:endParaRPr/>
          </a:p>
        </p:txBody>
      </p:sp>
      <p:sp>
        <p:nvSpPr>
          <p:cNvPr id="1105" name="Google Shape;1105;p52"/>
          <p:cNvSpPr/>
          <p:nvPr/>
        </p:nvSpPr>
        <p:spPr>
          <a:xfrm>
            <a:off x="2268151" y="2748558"/>
            <a:ext cx="3024972" cy="726304"/>
          </a:xfrm>
          <a:prstGeom prst="rect">
            <a:avLst/>
          </a:prstGeom>
          <a:noFill/>
          <a:ln>
            <a:noFill/>
          </a:ln>
        </p:spPr>
        <p:txBody>
          <a:bodyPr spcFirstLastPara="1" wrap="square" lIns="90975" tIns="45500" rIns="90975" bIns="45500" anchor="t" anchorCtr="0">
            <a:spAutoFit/>
          </a:bodyPr>
          <a:lstStyle/>
          <a:p>
            <a:pPr marL="0" marR="0" lvl="0" indent="0" algn="ctr" rtl="0">
              <a:lnSpc>
                <a:spcPct val="100000"/>
              </a:lnSpc>
              <a:spcBef>
                <a:spcPts val="0"/>
              </a:spcBef>
              <a:spcAft>
                <a:spcPts val="0"/>
              </a:spcAft>
              <a:buClr>
                <a:srgbClr val="000000"/>
              </a:buClr>
              <a:buSzPts val="4100"/>
              <a:buFont typeface="Times New Roman"/>
              <a:buNone/>
            </a:pPr>
            <a:r>
              <a:rPr lang="en-US" sz="4100" b="1" i="0" u="none" strike="noStrike" cap="none">
                <a:solidFill>
                  <a:srgbClr val="000000"/>
                </a:solidFill>
                <a:latin typeface="Times New Roman"/>
                <a:ea typeface="Times New Roman"/>
                <a:cs typeface="Times New Roman"/>
                <a:sym typeface="Times New Roman"/>
              </a:rPr>
              <a:t>IV. BÖLÜM</a:t>
            </a:r>
            <a:endParaRPr/>
          </a:p>
        </p:txBody>
      </p:sp>
      <p:pic>
        <p:nvPicPr>
          <p:cNvPr id="1106" name="Google Shape;1106;p52"/>
          <p:cNvPicPr preferRelativeResize="0"/>
          <p:nvPr/>
        </p:nvPicPr>
        <p:blipFill rotWithShape="1">
          <a:blip r:embed="rId5">
            <a:alphaModFix/>
          </a:blip>
          <a:srcRect/>
          <a:stretch/>
        </p:blipFill>
        <p:spPr>
          <a:xfrm>
            <a:off x="1239837" y="5545137"/>
            <a:ext cx="5226050" cy="3509962"/>
          </a:xfrm>
          <a:prstGeom prst="rect">
            <a:avLst/>
          </a:prstGeom>
          <a:noFill/>
          <a:ln>
            <a:noFill/>
          </a:ln>
        </p:spPr>
      </p:pic>
      <p:sp>
        <p:nvSpPr>
          <p:cNvPr id="1107" name="Google Shape;1107;p52"/>
          <p:cNvSpPr txBox="1"/>
          <p:nvPr/>
        </p:nvSpPr>
        <p:spPr>
          <a:xfrm>
            <a:off x="-20637"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Garamond"/>
              <a:buNone/>
            </a:pPr>
            <a:r>
              <a:rPr lang="en-US" sz="1400" b="1" i="0" u="none">
                <a:solidFill>
                  <a:srgbClr val="000000"/>
                </a:solidFill>
                <a:latin typeface="Garamond"/>
                <a:ea typeface="Garamond"/>
                <a:cs typeface="Garamond"/>
                <a:sym typeface="Garamond"/>
              </a:rPr>
              <a:t>15</a:t>
            </a:r>
            <a:endParaRPr/>
          </a:p>
        </p:txBody>
      </p:sp>
      <p:pic>
        <p:nvPicPr>
          <p:cNvPr id="1108" name="Google Shape;1108;p52"/>
          <p:cNvPicPr preferRelativeResize="0"/>
          <p:nvPr/>
        </p:nvPicPr>
        <p:blipFill rotWithShape="1">
          <a:blip r:embed="rId6">
            <a:alphaModFix/>
          </a:blip>
          <a:srcRect/>
          <a:stretch/>
        </p:blipFill>
        <p:spPr>
          <a:xfrm>
            <a:off x="2605087" y="496887"/>
            <a:ext cx="2025650" cy="2027237"/>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53"/>
          <p:cNvSpPr txBox="1"/>
          <p:nvPr/>
        </p:nvSpPr>
        <p:spPr>
          <a:xfrm>
            <a:off x="1101725" y="5572125"/>
            <a:ext cx="3060700" cy="827087"/>
          </a:xfrm>
          <a:prstGeom prst="rect">
            <a:avLst/>
          </a:prstGeom>
          <a:solidFill>
            <a:schemeClr val="dk2"/>
          </a:solidFill>
          <a:ln w="42500" cap="flat" cmpd="sng">
            <a:solidFill>
              <a:srgbClr val="B05C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Verdana"/>
              <a:buNone/>
            </a:pPr>
            <a:r>
              <a:rPr lang="en-US" sz="2800" b="1" i="0" u="none">
                <a:solidFill>
                  <a:srgbClr val="FFFFFF"/>
                </a:solidFill>
                <a:latin typeface="Verdana"/>
                <a:ea typeface="Verdana"/>
                <a:cs typeface="Verdana"/>
                <a:sym typeface="Verdana"/>
              </a:rPr>
              <a:t>TEMALAR</a:t>
            </a:r>
            <a:endParaRPr/>
          </a:p>
        </p:txBody>
      </p:sp>
      <p:sp>
        <p:nvSpPr>
          <p:cNvPr id="1114" name="Google Shape;1114;p53"/>
          <p:cNvSpPr txBox="1"/>
          <p:nvPr/>
        </p:nvSpPr>
        <p:spPr>
          <a:xfrm>
            <a:off x="2727325" y="7812087"/>
            <a:ext cx="3060700" cy="827087"/>
          </a:xfrm>
          <a:prstGeom prst="rect">
            <a:avLst/>
          </a:prstGeom>
          <a:solidFill>
            <a:schemeClr val="dk2"/>
          </a:solidFill>
          <a:ln w="42500" cap="flat" cmpd="sng">
            <a:solidFill>
              <a:srgbClr val="B05C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Verdana"/>
              <a:buNone/>
            </a:pPr>
            <a:r>
              <a:rPr lang="en-US" sz="2800" b="1" i="0" u="none">
                <a:solidFill>
                  <a:srgbClr val="FFFFFF"/>
                </a:solidFill>
                <a:latin typeface="Verdana"/>
                <a:ea typeface="Verdana"/>
                <a:cs typeface="Verdana"/>
                <a:sym typeface="Verdana"/>
              </a:rPr>
              <a:t>HEDEFLER</a:t>
            </a:r>
            <a:endParaRPr/>
          </a:p>
        </p:txBody>
      </p:sp>
      <p:sp>
        <p:nvSpPr>
          <p:cNvPr id="1115" name="Google Shape;1115;p53"/>
          <p:cNvSpPr txBox="1"/>
          <p:nvPr/>
        </p:nvSpPr>
        <p:spPr>
          <a:xfrm>
            <a:off x="1936750" y="6719887"/>
            <a:ext cx="3059112" cy="828675"/>
          </a:xfrm>
          <a:prstGeom prst="rect">
            <a:avLst/>
          </a:prstGeom>
          <a:solidFill>
            <a:schemeClr val="dk2"/>
          </a:solidFill>
          <a:ln w="42500" cap="flat" cmpd="sng">
            <a:solidFill>
              <a:srgbClr val="B05C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Verdana"/>
              <a:buNone/>
            </a:pPr>
            <a:r>
              <a:rPr lang="en-US" sz="2800" b="1" i="0" u="none">
                <a:solidFill>
                  <a:srgbClr val="FFFFFF"/>
                </a:solidFill>
                <a:latin typeface="Verdana"/>
                <a:ea typeface="Verdana"/>
                <a:cs typeface="Verdana"/>
                <a:sym typeface="Verdana"/>
              </a:rPr>
              <a:t>AMAÇLAR</a:t>
            </a:r>
            <a:endParaRPr/>
          </a:p>
        </p:txBody>
      </p:sp>
      <p:pic>
        <p:nvPicPr>
          <p:cNvPr id="1116" name="Google Shape;1116;p53"/>
          <p:cNvPicPr preferRelativeResize="0"/>
          <p:nvPr/>
        </p:nvPicPr>
        <p:blipFill rotWithShape="1">
          <a:blip r:embed="rId3">
            <a:alphaModFix/>
          </a:blip>
          <a:srcRect/>
          <a:stretch/>
        </p:blipFill>
        <p:spPr>
          <a:xfrm>
            <a:off x="1377950" y="1819275"/>
            <a:ext cx="4179887" cy="2543175"/>
          </a:xfrm>
          <a:prstGeom prst="rect">
            <a:avLst/>
          </a:prstGeom>
          <a:noFill/>
          <a:ln>
            <a:noFill/>
          </a:ln>
        </p:spPr>
      </p:pic>
      <p:sp>
        <p:nvSpPr>
          <p:cNvPr id="1117" name="Google Shape;1117;p53"/>
          <p:cNvSpPr txBox="1"/>
          <p:nvPr/>
        </p:nvSpPr>
        <p:spPr>
          <a:xfrm>
            <a:off x="314325" y="9043987"/>
            <a:ext cx="4635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Verdana"/>
              <a:buNone/>
            </a:pPr>
            <a:r>
              <a:rPr lang="en-US" sz="1400" b="1" i="0" u="none">
                <a:solidFill>
                  <a:srgbClr val="000000"/>
                </a:solidFill>
                <a:latin typeface="Verdana"/>
                <a:ea typeface="Verdana"/>
                <a:cs typeface="Verdana"/>
                <a:sym typeface="Verdana"/>
              </a:rPr>
              <a:t>18</a:t>
            </a:r>
            <a:endParaRPr/>
          </a:p>
        </p:txBody>
      </p:sp>
      <p:sp>
        <p:nvSpPr>
          <p:cNvPr id="1118" name="Google Shape;1118;p53"/>
          <p:cNvSpPr txBox="1"/>
          <p:nvPr/>
        </p:nvSpPr>
        <p:spPr>
          <a:xfrm>
            <a:off x="3516312" y="8945562"/>
            <a:ext cx="3059112" cy="828675"/>
          </a:xfrm>
          <a:prstGeom prst="rect">
            <a:avLst/>
          </a:prstGeom>
          <a:solidFill>
            <a:schemeClr val="dk2"/>
          </a:solidFill>
          <a:ln w="42500" cap="flat" cmpd="sng">
            <a:solidFill>
              <a:srgbClr val="B05C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Verdana"/>
              <a:buNone/>
            </a:pPr>
            <a:r>
              <a:rPr lang="en-US" sz="2800" b="1" i="0" u="none">
                <a:solidFill>
                  <a:srgbClr val="FFFFFF"/>
                </a:solidFill>
                <a:latin typeface="Verdana"/>
                <a:ea typeface="Verdana"/>
                <a:cs typeface="Verdana"/>
                <a:sym typeface="Verdana"/>
              </a:rPr>
              <a:t>STRATEJİLER</a:t>
            </a: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54"/>
          <p:cNvGrpSpPr/>
          <p:nvPr/>
        </p:nvGrpSpPr>
        <p:grpSpPr>
          <a:xfrm>
            <a:off x="476250" y="363537"/>
            <a:ext cx="6621462" cy="358775"/>
            <a:chOff x="542115" y="3383314"/>
            <a:chExt cx="5975601" cy="285751"/>
          </a:xfrm>
        </p:grpSpPr>
        <p:sp>
          <p:nvSpPr>
            <p:cNvPr id="1124" name="Google Shape;1124;p54"/>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AMAÇ VE HEDEFLERE İLİŞKİN MİMARİ </a:t>
              </a:r>
              <a:endParaRPr/>
            </a:p>
          </p:txBody>
        </p:sp>
        <p:sp>
          <p:nvSpPr>
            <p:cNvPr id="1125" name="Google Shape;1125;p54"/>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4.1</a:t>
              </a:r>
              <a:endParaRPr/>
            </a:p>
          </p:txBody>
        </p:sp>
      </p:grpSp>
      <p:sp>
        <p:nvSpPr>
          <p:cNvPr id="1126" name="Google Shape;1126;p54"/>
          <p:cNvSpPr txBox="1"/>
          <p:nvPr/>
        </p:nvSpPr>
        <p:spPr>
          <a:xfrm>
            <a:off x="536575" y="868362"/>
            <a:ext cx="6561137" cy="72945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C537B"/>
              </a:buClr>
              <a:buSzPts val="1200"/>
              <a:buFont typeface="Times New Roman"/>
              <a:buNone/>
            </a:pPr>
            <a:r>
              <a:rPr lang="en-US" sz="1200" b="0" i="0" u="none">
                <a:solidFill>
                  <a:srgbClr val="6C537B"/>
                </a:solidFill>
                <a:latin typeface="Times New Roman"/>
                <a:ea typeface="Times New Roman"/>
                <a:cs typeface="Times New Roman"/>
                <a:sym typeface="Times New Roman"/>
              </a:rPr>
              <a:t>AMAÇ VE HEDEFLERE İLİŞKİN MİMARİ </a:t>
            </a:r>
            <a:endParaRPr sz="1200" b="0" i="0" u="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AFEF"/>
              </a:buClr>
              <a:buSzPts val="1200"/>
              <a:buFont typeface="Times New Roman"/>
              <a:buNone/>
            </a:pPr>
            <a:r>
              <a:rPr lang="en-US" sz="1200" b="1" i="0" u="none">
                <a:solidFill>
                  <a:srgbClr val="00AFEF"/>
                </a:solidFill>
                <a:latin typeface="Times New Roman"/>
                <a:ea typeface="Times New Roman"/>
                <a:cs typeface="Times New Roman"/>
                <a:sym typeface="Times New Roman"/>
              </a:rPr>
              <a:t>Amaç 1 : </a:t>
            </a:r>
            <a:r>
              <a:rPr lang="en-US" sz="1200" b="1" i="0" u="none">
                <a:solidFill>
                  <a:srgbClr val="000000"/>
                </a:solidFill>
                <a:latin typeface="Times New Roman"/>
                <a:ea typeface="Times New Roman"/>
                <a:cs typeface="Times New Roman"/>
                <a:sym typeface="Times New Roman"/>
              </a:rPr>
              <a:t>Temel eğitimde fırsat eşitliği ve eğitime erişimin sağlandığı, öğretim süreçleri ve eğitim ortamlarının etkin kullanıldığı bir ekosistemde, öğrencileri çağın gerektirdiği evrensel yeterliliklere sahip, millî ve manevi değerleri benimsemiş sağlıklı ve mutlu bireyler olarak yetiştirmek. </a:t>
            </a:r>
            <a:endParaRPr sz="1200" b="0" i="0" u="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AFEF"/>
              </a:buClr>
              <a:buSzPts val="1200"/>
              <a:buFont typeface="Times New Roman"/>
              <a:buNone/>
            </a:pPr>
            <a:r>
              <a:rPr lang="en-US" sz="1200" b="0" i="0" u="none">
                <a:solidFill>
                  <a:srgbClr val="00AFEF"/>
                </a:solidFill>
                <a:latin typeface="Times New Roman"/>
                <a:ea typeface="Times New Roman"/>
                <a:cs typeface="Times New Roman"/>
                <a:sym typeface="Times New Roman"/>
              </a:rPr>
              <a:t>Hedef 1.1: </a:t>
            </a:r>
            <a:r>
              <a:rPr lang="en-US" sz="1200" b="0" i="0" u="none">
                <a:solidFill>
                  <a:srgbClr val="000000"/>
                </a:solidFill>
                <a:latin typeface="Times New Roman"/>
                <a:ea typeface="Times New Roman"/>
                <a:cs typeface="Times New Roman"/>
                <a:sym typeface="Times New Roman"/>
              </a:rPr>
              <a:t>Temel eğitimde fırsat eşitliğini sağlayarak eğitime erişimi artırmaya yönelik iyileştirmeler hayata geçirilecektir. </a:t>
            </a:r>
            <a:endParaRPr/>
          </a:p>
          <a:p>
            <a:pPr marL="0" marR="0" lvl="0" indent="0" algn="l" rtl="0">
              <a:lnSpc>
                <a:spcPct val="100000"/>
              </a:lnSpc>
              <a:spcBef>
                <a:spcPts val="0"/>
              </a:spcBef>
              <a:spcAft>
                <a:spcPts val="0"/>
              </a:spcAft>
              <a:buClr>
                <a:srgbClr val="00AFEF"/>
              </a:buClr>
              <a:buSzPts val="1200"/>
              <a:buFont typeface="Times New Roman"/>
              <a:buNone/>
            </a:pPr>
            <a:r>
              <a:rPr lang="en-US" sz="1200" b="0" i="0" u="none">
                <a:solidFill>
                  <a:srgbClr val="00AFEF"/>
                </a:solidFill>
                <a:latin typeface="Times New Roman"/>
                <a:ea typeface="Times New Roman"/>
                <a:cs typeface="Times New Roman"/>
                <a:sym typeface="Times New Roman"/>
              </a:rPr>
              <a:t>Hedef 1.2: </a:t>
            </a:r>
            <a:r>
              <a:rPr lang="en-US" sz="1200" b="0" i="0" u="none">
                <a:solidFill>
                  <a:srgbClr val="000000"/>
                </a:solidFill>
                <a:latin typeface="Times New Roman"/>
                <a:ea typeface="Times New Roman"/>
                <a:cs typeface="Times New Roman"/>
                <a:sym typeface="Times New Roman"/>
              </a:rPr>
              <a:t>Okul öncesi eğitim desteklenerek erişim imkânları artırılacaktır. </a:t>
            </a:r>
            <a:endParaRPr/>
          </a:p>
          <a:p>
            <a:pPr marL="0" marR="0" lvl="0" indent="0" algn="l" rtl="0">
              <a:lnSpc>
                <a:spcPct val="100000"/>
              </a:lnSpc>
              <a:spcBef>
                <a:spcPts val="0"/>
              </a:spcBef>
              <a:spcAft>
                <a:spcPts val="0"/>
              </a:spcAft>
              <a:buClr>
                <a:srgbClr val="00AFEF"/>
              </a:buClr>
              <a:buSzPts val="1200"/>
              <a:buFont typeface="Times New Roman"/>
              <a:buNone/>
            </a:pPr>
            <a:r>
              <a:rPr lang="en-US" sz="1200" b="0" i="0" u="none">
                <a:solidFill>
                  <a:srgbClr val="00AFEF"/>
                </a:solidFill>
                <a:latin typeface="Times New Roman"/>
                <a:ea typeface="Times New Roman"/>
                <a:cs typeface="Times New Roman"/>
                <a:sym typeface="Times New Roman"/>
              </a:rPr>
              <a:t>Hedef 1.3: </a:t>
            </a:r>
            <a:r>
              <a:rPr lang="en-US" sz="1200" b="0" i="0" u="none">
                <a:solidFill>
                  <a:srgbClr val="000000"/>
                </a:solidFill>
                <a:latin typeface="Times New Roman"/>
                <a:ea typeface="Times New Roman"/>
                <a:cs typeface="Times New Roman"/>
                <a:sym typeface="Times New Roman"/>
              </a:rPr>
              <a:t>Temel eğitimde bilimsel, sosyal, sportif, kültürel, sanatsal ve toplumsal hizmet gibi alanlarda etkinliklere katılım oranı artırılacak ve sürekli öğrenmeye teşvik etmek amacıyla öğrencilere okuma kültürü kazandırılacaktır. </a:t>
            </a:r>
            <a:endParaRPr/>
          </a:p>
          <a:p>
            <a:pPr marL="0" marR="0" lvl="0" indent="0" algn="l" rtl="0">
              <a:lnSpc>
                <a:spcPct val="100000"/>
              </a:lnSpc>
              <a:spcBef>
                <a:spcPts val="0"/>
              </a:spcBef>
              <a:spcAft>
                <a:spcPts val="0"/>
              </a:spcAft>
              <a:buClr>
                <a:srgbClr val="00AFEF"/>
              </a:buClr>
              <a:buSzPts val="1200"/>
              <a:buFont typeface="Times New Roman"/>
              <a:buNone/>
            </a:pPr>
            <a:r>
              <a:rPr lang="en-US" sz="1200" b="0" i="0" u="none">
                <a:solidFill>
                  <a:srgbClr val="00AFEF"/>
                </a:solidFill>
                <a:latin typeface="Times New Roman"/>
                <a:ea typeface="Times New Roman"/>
                <a:cs typeface="Times New Roman"/>
                <a:sym typeface="Times New Roman"/>
              </a:rPr>
              <a:t>Hedef 1.4: </a:t>
            </a:r>
            <a:r>
              <a:rPr lang="en-US" sz="1200" b="0" i="0" u="none">
                <a:solidFill>
                  <a:srgbClr val="000000"/>
                </a:solidFill>
                <a:latin typeface="Times New Roman"/>
                <a:ea typeface="Times New Roman"/>
                <a:cs typeface="Times New Roman"/>
                <a:sym typeface="Times New Roman"/>
              </a:rPr>
              <a:t>İlkokul ve ortaokulda öğrenme kayıplarını azaltmaya yönelik destekleyici mekanizmalar güçlendirilecektir. </a:t>
            </a:r>
            <a:endParaRPr/>
          </a:p>
          <a:p>
            <a:pPr marL="0" marR="0" lvl="0" indent="0" algn="l" rtl="0">
              <a:lnSpc>
                <a:spcPct val="100000"/>
              </a:lnSpc>
              <a:spcBef>
                <a:spcPts val="0"/>
              </a:spcBef>
              <a:spcAft>
                <a:spcPts val="0"/>
              </a:spcAft>
              <a:buClr>
                <a:srgbClr val="FF6500"/>
              </a:buClr>
              <a:buSzPts val="1200"/>
              <a:buFont typeface="Times New Roman"/>
              <a:buNone/>
            </a:pPr>
            <a:r>
              <a:rPr lang="en-US" sz="1200" b="1" i="0" u="none">
                <a:solidFill>
                  <a:srgbClr val="FF6500"/>
                </a:solidFill>
                <a:latin typeface="Times New Roman"/>
                <a:ea typeface="Times New Roman"/>
                <a:cs typeface="Times New Roman"/>
                <a:sym typeface="Times New Roman"/>
              </a:rPr>
              <a:t>Amaç 2: </a:t>
            </a:r>
            <a:r>
              <a:rPr lang="en-US" sz="1200" b="1" i="0" u="none">
                <a:solidFill>
                  <a:srgbClr val="000000"/>
                </a:solidFill>
                <a:latin typeface="Times New Roman"/>
                <a:ea typeface="Times New Roman"/>
                <a:cs typeface="Times New Roman"/>
                <a:sym typeface="Times New Roman"/>
              </a:rPr>
              <a:t>Çağın ihtiyaç duyduğu bilgi, beceri ve yetkinlikleri kazandıran, teknolojiyi üreten, tarih bilinci ve bilim aracılığıyla geleceği kurgulayan, nitelikli insan kaynağı yetiştiren, ekonomiye katkı sunan, değerleriyle bireyi hayata hazır kılan, empati ve nezaket kazandıran bir ortaöğretim yapısı ile öğrenciler yetiştirmek. </a:t>
            </a:r>
            <a:endParaRPr sz="1200" b="0" i="0" u="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6500"/>
              </a:buClr>
              <a:buSzPts val="1200"/>
              <a:buFont typeface="Times New Roman"/>
              <a:buNone/>
            </a:pPr>
            <a:r>
              <a:rPr lang="en-US" sz="1200" b="0" i="0" u="none">
                <a:solidFill>
                  <a:srgbClr val="FF6500"/>
                </a:solidFill>
                <a:latin typeface="Times New Roman"/>
                <a:ea typeface="Times New Roman"/>
                <a:cs typeface="Times New Roman"/>
                <a:sym typeface="Times New Roman"/>
              </a:rPr>
              <a:t>Hedef 2.1 : </a:t>
            </a:r>
            <a:r>
              <a:rPr lang="en-US" sz="1200" b="0" i="0" u="none">
                <a:solidFill>
                  <a:srgbClr val="000000"/>
                </a:solidFill>
                <a:latin typeface="Times New Roman"/>
                <a:ea typeface="Times New Roman"/>
                <a:cs typeface="Times New Roman"/>
                <a:sym typeface="Times New Roman"/>
              </a:rPr>
              <a:t>Öğrencilerin yetkinliklerini ve niteliklerini geliştirmeye yönelik bireysel özellikleri de dikkate alınarak yapılacak çalışmalarla devamsızlık ve sınıf tekrarları azaltılacak ve eğitime katılımları artırılacaktır. </a:t>
            </a:r>
            <a:endParaRPr/>
          </a:p>
          <a:p>
            <a:pPr marL="0" marR="0" lvl="0" indent="0" algn="l" rtl="0">
              <a:lnSpc>
                <a:spcPct val="100000"/>
              </a:lnSpc>
              <a:spcBef>
                <a:spcPts val="0"/>
              </a:spcBef>
              <a:spcAft>
                <a:spcPts val="0"/>
              </a:spcAft>
              <a:buClr>
                <a:srgbClr val="FF6500"/>
              </a:buClr>
              <a:buSzPts val="1200"/>
              <a:buFont typeface="Times New Roman"/>
              <a:buNone/>
            </a:pPr>
            <a:r>
              <a:rPr lang="en-US" sz="1200" b="0" i="0" u="none">
                <a:solidFill>
                  <a:srgbClr val="FF6500"/>
                </a:solidFill>
                <a:latin typeface="Times New Roman"/>
                <a:ea typeface="Times New Roman"/>
                <a:cs typeface="Times New Roman"/>
                <a:sym typeface="Times New Roman"/>
              </a:rPr>
              <a:t>Hedef 2.2 : </a:t>
            </a:r>
            <a:r>
              <a:rPr lang="en-US" sz="1200" b="0" i="0" u="none">
                <a:solidFill>
                  <a:srgbClr val="000000"/>
                </a:solidFill>
                <a:latin typeface="Times New Roman"/>
                <a:ea typeface="Times New Roman"/>
                <a:cs typeface="Times New Roman"/>
                <a:sym typeface="Times New Roman"/>
              </a:rPr>
              <a:t>Ortaöğretim sistemi, öğrencilere değişen dünyanın gerektirdiği başta okuma kültürü olmak üzere bilgi, beceri, yetkinlik ve yeterlilikleri kazandıran bir yapıya kavuşturulacaktır. </a:t>
            </a:r>
            <a:endParaRPr/>
          </a:p>
          <a:p>
            <a:pPr marL="0" marR="0" lvl="0" indent="0" algn="l" rtl="0">
              <a:lnSpc>
                <a:spcPct val="100000"/>
              </a:lnSpc>
              <a:spcBef>
                <a:spcPts val="0"/>
              </a:spcBef>
              <a:spcAft>
                <a:spcPts val="0"/>
              </a:spcAft>
              <a:buClr>
                <a:srgbClr val="FF6500"/>
              </a:buClr>
              <a:buSzPts val="1200"/>
              <a:buFont typeface="Times New Roman"/>
              <a:buNone/>
            </a:pPr>
            <a:r>
              <a:rPr lang="en-US" sz="1200" b="0" i="0" u="none">
                <a:solidFill>
                  <a:srgbClr val="FF6500"/>
                </a:solidFill>
                <a:latin typeface="Times New Roman"/>
                <a:ea typeface="Times New Roman"/>
                <a:cs typeface="Times New Roman"/>
                <a:sym typeface="Times New Roman"/>
              </a:rPr>
              <a:t>Hedef 2.3 : </a:t>
            </a:r>
            <a:r>
              <a:rPr lang="en-US" sz="1200" b="0" i="0" u="none">
                <a:solidFill>
                  <a:srgbClr val="000000"/>
                </a:solidFill>
                <a:latin typeface="Times New Roman"/>
                <a:ea typeface="Times New Roman"/>
                <a:cs typeface="Times New Roman"/>
                <a:sym typeface="Times New Roman"/>
              </a:rPr>
              <a:t>İmam hatip okullarında bilgi, beceri ve yeterlilikler odağında, akademik başarı ve değerlere yönelik çalışmalar, proje ve sosyal etkinlikler yaygınlaştırılacaktır. </a:t>
            </a:r>
            <a:endParaRPr/>
          </a:p>
          <a:p>
            <a:pPr marL="0" marR="0" lvl="0" indent="0" algn="l" rtl="0">
              <a:lnSpc>
                <a:spcPct val="100000"/>
              </a:lnSpc>
              <a:spcBef>
                <a:spcPts val="0"/>
              </a:spcBef>
              <a:spcAft>
                <a:spcPts val="0"/>
              </a:spcAft>
              <a:buClr>
                <a:srgbClr val="FF6500"/>
              </a:buClr>
              <a:buSzPts val="1200"/>
              <a:buFont typeface="Times New Roman"/>
              <a:buNone/>
            </a:pPr>
            <a:r>
              <a:rPr lang="en-US" sz="1200" b="0" i="0" u="none">
                <a:solidFill>
                  <a:srgbClr val="FF6500"/>
                </a:solidFill>
                <a:latin typeface="Times New Roman"/>
                <a:ea typeface="Times New Roman"/>
                <a:cs typeface="Times New Roman"/>
                <a:sym typeface="Times New Roman"/>
              </a:rPr>
              <a:t>Hedef 2.4 : </a:t>
            </a:r>
            <a:r>
              <a:rPr lang="en-US" sz="1200" b="0" i="0" u="none">
                <a:solidFill>
                  <a:srgbClr val="000000"/>
                </a:solidFill>
                <a:latin typeface="Times New Roman"/>
                <a:ea typeface="Times New Roman"/>
                <a:cs typeface="Times New Roman"/>
                <a:sym typeface="Times New Roman"/>
              </a:rPr>
              <a:t>Sosyal ve ekonomik sektörler ile iş birliği içinde ulusal ve uluslararası mesleki yeterliliğe, ahilik kültürüne, meslek ahlakına ve mesleki değerlere sahip; yenilikçi, girişimci, üretken, ekonomiye değer katan ehil iş gücü yetiştirilecektir. </a:t>
            </a:r>
            <a:endParaRPr/>
          </a:p>
          <a:p>
            <a:pPr marL="0" marR="0" lvl="0" indent="0" algn="l" rtl="0">
              <a:lnSpc>
                <a:spcPct val="100000"/>
              </a:lnSpc>
              <a:spcBef>
                <a:spcPts val="0"/>
              </a:spcBef>
              <a:spcAft>
                <a:spcPts val="0"/>
              </a:spcAft>
              <a:buClr>
                <a:srgbClr val="FF6500"/>
              </a:buClr>
              <a:buSzPts val="1200"/>
              <a:buFont typeface="Times New Roman"/>
              <a:buNone/>
            </a:pPr>
            <a:r>
              <a:rPr lang="en-US" sz="1200" b="0" i="0" u="none">
                <a:solidFill>
                  <a:srgbClr val="FF6500"/>
                </a:solidFill>
                <a:latin typeface="Times New Roman"/>
                <a:ea typeface="Times New Roman"/>
                <a:cs typeface="Times New Roman"/>
                <a:sym typeface="Times New Roman"/>
              </a:rPr>
              <a:t>Hedef 2.5 : </a:t>
            </a:r>
            <a:r>
              <a:rPr lang="en-US" sz="1200" b="0" i="0" u="none">
                <a:solidFill>
                  <a:srgbClr val="000000"/>
                </a:solidFill>
                <a:latin typeface="Times New Roman"/>
                <a:ea typeface="Times New Roman"/>
                <a:cs typeface="Times New Roman"/>
                <a:sym typeface="Times New Roman"/>
              </a:rPr>
              <a:t>Mesleki ve teknik eğitim alanında eğitim-istihdam-üretim ilişkisi güçlendirilecek ve uluslararası iş birliği ve deneyim paylaşımı teşvik edilecektir. </a:t>
            </a:r>
            <a:endParaRPr/>
          </a:p>
          <a:p>
            <a:pPr marL="0" marR="0" lvl="0" indent="0" algn="l" rtl="0">
              <a:lnSpc>
                <a:spcPct val="100000"/>
              </a:lnSpc>
              <a:spcBef>
                <a:spcPts val="0"/>
              </a:spcBef>
              <a:spcAft>
                <a:spcPts val="0"/>
              </a:spcAft>
              <a:buClr>
                <a:srgbClr val="FF65FF"/>
              </a:buClr>
              <a:buSzPts val="1200"/>
              <a:buFont typeface="Times New Roman"/>
              <a:buNone/>
            </a:pPr>
            <a:r>
              <a:rPr lang="en-US" sz="1200" b="1" i="0" u="none">
                <a:solidFill>
                  <a:srgbClr val="FF65FF"/>
                </a:solidFill>
                <a:latin typeface="Times New Roman"/>
                <a:ea typeface="Times New Roman"/>
                <a:cs typeface="Times New Roman"/>
                <a:sym typeface="Times New Roman"/>
              </a:rPr>
              <a:t>Amaç 3 : </a:t>
            </a:r>
            <a:r>
              <a:rPr lang="en-US" sz="1200" b="1" i="0" u="none">
                <a:solidFill>
                  <a:srgbClr val="000000"/>
                </a:solidFill>
                <a:latin typeface="Times New Roman"/>
                <a:ea typeface="Times New Roman"/>
                <a:cs typeface="Times New Roman"/>
                <a:sym typeface="Times New Roman"/>
              </a:rPr>
              <a:t>Bireyin bilgi, beceri ve yetkinliklerini geliştirmek amacıyla bireysel, toplumsal ve istihdam odaklı yeni bir yaklaşımla hayat boyu öğrenme imkânları sunmak. </a:t>
            </a:r>
            <a:endParaRPr sz="1200" b="0" i="0" u="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65FF"/>
              </a:buClr>
              <a:buSzPts val="1200"/>
              <a:buFont typeface="Times New Roman"/>
              <a:buNone/>
            </a:pPr>
            <a:r>
              <a:rPr lang="en-US" sz="1200" b="0" i="0" u="none">
                <a:solidFill>
                  <a:srgbClr val="FF65FF"/>
                </a:solidFill>
                <a:latin typeface="Times New Roman"/>
                <a:ea typeface="Times New Roman"/>
                <a:cs typeface="Times New Roman"/>
                <a:sym typeface="Times New Roman"/>
              </a:rPr>
              <a:t>Hedef 3.1: </a:t>
            </a:r>
            <a:r>
              <a:rPr lang="en-US" sz="1200" b="0" i="0" u="none">
                <a:solidFill>
                  <a:srgbClr val="000000"/>
                </a:solidFill>
                <a:latin typeface="Times New Roman"/>
                <a:ea typeface="Times New Roman"/>
                <a:cs typeface="Times New Roman"/>
                <a:sym typeface="Times New Roman"/>
              </a:rPr>
              <a:t>Farklı yeteneklere, özelliklere, ihtiyaçlara ve birikimlere sahip tüm bireylerin yaygın eğitimden aktif olarak yararlanabilmeleri amacıyla eğitimde kapsayıcılık sağlanacaktır. </a:t>
            </a:r>
            <a:endParaRPr/>
          </a:p>
          <a:p>
            <a:pPr marL="0" marR="0" lvl="0" indent="0" algn="l" rtl="0">
              <a:lnSpc>
                <a:spcPct val="100000"/>
              </a:lnSpc>
              <a:spcBef>
                <a:spcPts val="0"/>
              </a:spcBef>
              <a:spcAft>
                <a:spcPts val="0"/>
              </a:spcAft>
              <a:buClr>
                <a:srgbClr val="FF65FF"/>
              </a:buClr>
              <a:buSzPts val="1200"/>
              <a:buFont typeface="Times New Roman"/>
              <a:buNone/>
            </a:pPr>
            <a:r>
              <a:rPr lang="en-US" sz="1200" b="0" i="0" u="none">
                <a:solidFill>
                  <a:srgbClr val="FF65FF"/>
                </a:solidFill>
                <a:latin typeface="Times New Roman"/>
                <a:ea typeface="Times New Roman"/>
                <a:cs typeface="Times New Roman"/>
                <a:sym typeface="Times New Roman"/>
              </a:rPr>
              <a:t>Hedef 3.2: </a:t>
            </a:r>
            <a:r>
              <a:rPr lang="en-US" sz="1200" b="0" i="0" u="none">
                <a:solidFill>
                  <a:srgbClr val="000000"/>
                </a:solidFill>
                <a:latin typeface="Times New Roman"/>
                <a:ea typeface="Times New Roman"/>
                <a:cs typeface="Times New Roman"/>
                <a:sym typeface="Times New Roman"/>
              </a:rPr>
              <a:t>Hayat boyu öğrenme faaliyetleri ile bireylerde kişisel, çevresel ve mesleki anlamda farkındalık oluşturulacaktır. </a:t>
            </a:r>
            <a:endParaRPr/>
          </a:p>
          <a:p>
            <a:pPr marL="0" marR="0" lvl="0" indent="0" algn="l" rtl="0">
              <a:lnSpc>
                <a:spcPct val="100000"/>
              </a:lnSpc>
              <a:spcBef>
                <a:spcPts val="0"/>
              </a:spcBef>
              <a:spcAft>
                <a:spcPts val="0"/>
              </a:spcAft>
              <a:buClr>
                <a:srgbClr val="FF65FF"/>
              </a:buClr>
              <a:buSzPts val="1200"/>
              <a:buFont typeface="Times New Roman"/>
              <a:buNone/>
            </a:pPr>
            <a:r>
              <a:rPr lang="en-US" sz="1200" b="0" i="0" u="none">
                <a:solidFill>
                  <a:srgbClr val="FF65FF"/>
                </a:solidFill>
                <a:latin typeface="Times New Roman"/>
                <a:ea typeface="Times New Roman"/>
                <a:cs typeface="Times New Roman"/>
                <a:sym typeface="Times New Roman"/>
              </a:rPr>
              <a:t>Hedef 3.3 : </a:t>
            </a:r>
            <a:r>
              <a:rPr lang="en-US" sz="1200" b="0" i="0" u="none">
                <a:solidFill>
                  <a:srgbClr val="000000"/>
                </a:solidFill>
                <a:latin typeface="Times New Roman"/>
                <a:ea typeface="Times New Roman"/>
                <a:cs typeface="Times New Roman"/>
                <a:sym typeface="Times New Roman"/>
              </a:rPr>
              <a:t>Tüm bireylere yönelik günümüz ihtiyaçlarına uygun genel, mesleki ve teknik eğitim kurs programları hazırlanacaktır. </a:t>
            </a:r>
            <a:endParaRPr/>
          </a:p>
          <a:p>
            <a:pPr marL="0" marR="0" lvl="0" indent="0" algn="l" rtl="0">
              <a:lnSpc>
                <a:spcPct val="100000"/>
              </a:lnSpc>
              <a:spcBef>
                <a:spcPts val="0"/>
              </a:spcBef>
              <a:spcAft>
                <a:spcPts val="0"/>
              </a:spcAft>
              <a:buClr>
                <a:srgbClr val="FF65FF"/>
              </a:buClr>
              <a:buSzPts val="1200"/>
              <a:buFont typeface="Times New Roman"/>
              <a:buNone/>
            </a:pPr>
            <a:r>
              <a:rPr lang="en-US" sz="1200" b="0" i="0" u="none">
                <a:solidFill>
                  <a:srgbClr val="FF65FF"/>
                </a:solidFill>
                <a:latin typeface="Times New Roman"/>
                <a:ea typeface="Times New Roman"/>
                <a:cs typeface="Times New Roman"/>
                <a:sym typeface="Times New Roman"/>
              </a:rPr>
              <a:t>Hedef 3.4 : </a:t>
            </a:r>
            <a:r>
              <a:rPr lang="en-US" sz="1200" b="0" i="0" u="none">
                <a:solidFill>
                  <a:srgbClr val="000000"/>
                </a:solidFill>
                <a:latin typeface="Times New Roman"/>
                <a:ea typeface="Times New Roman"/>
                <a:cs typeface="Times New Roman"/>
                <a:sym typeface="Times New Roman"/>
              </a:rPr>
              <a:t>Özel yaygın eğitim hizmetlerinin niteliği, fırsat eşitliği ve erişilebilirlik bağlamında hayat boyu öğrenmeyi destekleyecek şekilde uluslararası standartlara uygun olarak artırılacaktır. </a:t>
            </a:r>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55"/>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20</a:t>
            </a:r>
            <a:endParaRPr/>
          </a:p>
        </p:txBody>
      </p:sp>
      <p:sp>
        <p:nvSpPr>
          <p:cNvPr id="1133" name="Google Shape;1133;p55"/>
          <p:cNvSpPr/>
          <p:nvPr/>
        </p:nvSpPr>
        <p:spPr>
          <a:xfrm>
            <a:off x="1400175" y="363537"/>
            <a:ext cx="5697537" cy="358775"/>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HEDEF KARTLARI</a:t>
            </a:r>
            <a:endParaRPr/>
          </a:p>
        </p:txBody>
      </p:sp>
      <p:graphicFrame>
        <p:nvGraphicFramePr>
          <p:cNvPr id="1135" name="Google Shape;1135;p55"/>
          <p:cNvGraphicFramePr/>
          <p:nvPr/>
        </p:nvGraphicFramePr>
        <p:xfrm>
          <a:off x="642937" y="3459162"/>
          <a:ext cx="6600800" cy="5940350"/>
        </p:xfrm>
        <a:graphic>
          <a:graphicData uri="http://schemas.openxmlformats.org/drawingml/2006/table">
            <a:tbl>
              <a:tblPr>
                <a:noFill/>
                <a:tableStyleId>{85591258-8B19-4969-B31F-6914642E252F}</a:tableStyleId>
              </a:tblPr>
              <a:tblGrid>
                <a:gridCol w="1563675">
                  <a:extLst>
                    <a:ext uri="{9D8B030D-6E8A-4147-A177-3AD203B41FA5}">
                      <a16:colId xmlns="" xmlns:a16="http://schemas.microsoft.com/office/drawing/2014/main" val="20000"/>
                    </a:ext>
                  </a:extLst>
                </a:gridCol>
                <a:gridCol w="5037125">
                  <a:extLst>
                    <a:ext uri="{9D8B030D-6E8A-4147-A177-3AD203B41FA5}">
                      <a16:colId xmlns="" xmlns:a16="http://schemas.microsoft.com/office/drawing/2014/main" val="20001"/>
                    </a:ext>
                  </a:extLst>
                </a:gridCol>
              </a:tblGrid>
              <a:tr h="376225">
                <a:tc gridSpan="2">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TEMA: Kurumsal Kapasite</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AF84"/>
                    </a:solidFill>
                  </a:tcPr>
                </a:tc>
                <a:tc hMerge="1">
                  <a:txBody>
                    <a:bodyPr/>
                    <a:lstStyle/>
                    <a:p>
                      <a:endParaRPr lang="tr-TR"/>
                    </a:p>
                  </a:txBody>
                  <a:tcPr/>
                </a:tc>
                <a:extLst>
                  <a:ext uri="{0D108BD9-81ED-4DB2-BD59-A6C34878D82A}">
                    <a16:rowId xmlns="" xmlns:a16="http://schemas.microsoft.com/office/drawing/2014/main" val="10000"/>
                  </a:ext>
                </a:extLst>
              </a:tr>
              <a:tr h="360350">
                <a:tc gridSpan="2">
                  <a:txBody>
                    <a:bodyPr/>
                    <a:lstStyle/>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Okul/Kurum Türü: Anaokulu</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AF84"/>
                    </a:solidFill>
                  </a:tcPr>
                </a:tc>
                <a:tc hMerge="1">
                  <a:txBody>
                    <a:bodyPr/>
                    <a:lstStyle/>
                    <a:p>
                      <a:endParaRPr lang="tr-TR"/>
                    </a:p>
                  </a:txBody>
                  <a:tcPr/>
                </a:tc>
                <a:extLst>
                  <a:ext uri="{0D108BD9-81ED-4DB2-BD59-A6C34878D82A}">
                    <a16:rowId xmlns="" xmlns:a16="http://schemas.microsoft.com/office/drawing/2014/main" val="10001"/>
                  </a:ext>
                </a:extLst>
              </a:tr>
              <a:tr h="598475">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Amaç</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A1 Okul öncesi eğitim kurumlarının, eğitimin temel ilkeleri doğrultusunda niteliğini arttırmak amacıyla kurumsal kapasite geliştirilecektir.</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 xmlns:a16="http://schemas.microsoft.com/office/drawing/2014/main" val="10002"/>
                  </a:ext>
                </a:extLst>
              </a:tr>
              <a:tr h="5826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a:solidFill>
                            <a:srgbClr val="000000"/>
                          </a:solidFill>
                          <a:latin typeface="Times New Roman"/>
                          <a:ea typeface="Times New Roman"/>
                          <a:cs typeface="Times New Roman"/>
                          <a:sym typeface="Times New Roman"/>
                        </a:rPr>
                        <a:t> </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H.1.1 Okul öncesi eğitim kurumlarında fiziki mekânların okulun ihtiyaç ve hedefleri doğrultusunda iyileştirilmesi sağlanacaktır.</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D9D9D9"/>
                    </a:solidFill>
                  </a:tcPr>
                </a:tc>
                <a:extLst>
                  <a:ext uri="{0D108BD9-81ED-4DB2-BD59-A6C34878D82A}">
                    <a16:rowId xmlns="" xmlns:a16="http://schemas.microsoft.com/office/drawing/2014/main" val="10003"/>
                  </a:ext>
                </a:extLst>
              </a:tr>
              <a:tr h="581025">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 </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PG 1.1 Okulda/kurumda iyileştirilen fiziki mekân sayısı. PG 1.2 Açılan ana sınıfı derslik sayısı</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D9D9D9"/>
                    </a:solidFill>
                  </a:tcPr>
                </a:tc>
                <a:extLst>
                  <a:ext uri="{0D108BD9-81ED-4DB2-BD59-A6C34878D82A}">
                    <a16:rowId xmlns="" xmlns:a16="http://schemas.microsoft.com/office/drawing/2014/main" val="10004"/>
                  </a:ext>
                </a:extLst>
              </a:tr>
              <a:tr h="685800">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Performans Göstergeleri</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PG 1.3 Okulda düzenleme yapılan açık hava oyun alanı sayısı PG 1.4 İyileştirme yapılan kütüphane sayısı</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D9D9D9"/>
                    </a:solidFill>
                  </a:tcPr>
                </a:tc>
                <a:extLst>
                  <a:ext uri="{0D108BD9-81ED-4DB2-BD59-A6C34878D82A}">
                    <a16:rowId xmlns="" xmlns:a16="http://schemas.microsoft.com/office/drawing/2014/main" val="10005"/>
                  </a:ext>
                </a:extLst>
              </a:tr>
              <a:tr h="358775">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a:t>
                      </a:r>
                      <a:endParaRPr/>
                    </a:p>
                  </a:txBody>
                  <a:tcPr marL="9525" marR="952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PG 1.5 Okulda düzenleme yapılan atölye sayısı</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D9D9D9"/>
                    </a:solidFill>
                  </a:tcPr>
                </a:tc>
                <a:extLst>
                  <a:ext uri="{0D108BD9-81ED-4DB2-BD59-A6C34878D82A}">
                    <a16:rowId xmlns="" xmlns:a16="http://schemas.microsoft.com/office/drawing/2014/main" val="10006"/>
                  </a:ext>
                </a:extLst>
              </a:tr>
              <a:tr h="873125">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a:solidFill>
                            <a:srgbClr val="000000"/>
                          </a:solidFill>
                          <a:latin typeface="Times New Roman"/>
                          <a:ea typeface="Times New Roman"/>
                          <a:cs typeface="Times New Roman"/>
                          <a:sym typeface="Times New Roman"/>
                        </a:rPr>
                        <a:t> </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S1. Fiziki mekânların (derslikler, spor salonu, kütüphaneler, atölyeler, açık hava oyun alanları vb.) iyileştirilmesi için kamu idareleri, belediyeler ve hayırseverlerle vb. iş birlikleri yapılacaktır.</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rgbClr val="D9D9D9"/>
                    </a:solidFill>
                  </a:tcPr>
                </a:tc>
                <a:extLst>
                  <a:ext uri="{0D108BD9-81ED-4DB2-BD59-A6C34878D82A}">
                    <a16:rowId xmlns="" xmlns:a16="http://schemas.microsoft.com/office/drawing/2014/main" val="10007"/>
                  </a:ext>
                </a:extLst>
              </a:tr>
              <a:tr h="582600">
                <a:tc>
                  <a:txBody>
                    <a:bodyPr/>
                    <a:lstStyle/>
                    <a:p>
                      <a:pPr marL="0" marR="0" lvl="0" indent="0" algn="l" rtl="0">
                        <a:lnSpc>
                          <a:spcPct val="100000"/>
                        </a:lnSpc>
                        <a:spcBef>
                          <a:spcPts val="0"/>
                        </a:spcBef>
                        <a:spcAft>
                          <a:spcPts val="0"/>
                        </a:spcAft>
                        <a:buClr>
                          <a:srgbClr val="000000"/>
                        </a:buClr>
                        <a:buSzPts val="1100"/>
                        <a:buFont typeface="Times New Roman"/>
                        <a:buNone/>
                      </a:pPr>
                      <a:r>
                        <a:rPr lang="en-US" sz="1100" b="0" i="0" u="none" strike="noStrike" cap="none">
                          <a:solidFill>
                            <a:srgbClr val="000000"/>
                          </a:solidFill>
                          <a:latin typeface="Times New Roman"/>
                          <a:ea typeface="Times New Roman"/>
                          <a:cs typeface="Times New Roman"/>
                          <a:sym typeface="Times New Roman"/>
                        </a:rPr>
                        <a:t> </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S2. Okul öncesi eğitimde okul‐aile iş birliği, farkındalık geliştirme, bilgilendirme çalışmaları yapılacaktır.</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D9D9D9"/>
                    </a:solidFill>
                  </a:tcPr>
                </a:tc>
                <a:extLst>
                  <a:ext uri="{0D108BD9-81ED-4DB2-BD59-A6C34878D82A}">
                    <a16:rowId xmlns="" xmlns:a16="http://schemas.microsoft.com/office/drawing/2014/main" val="10008"/>
                  </a:ext>
                </a:extLst>
              </a:tr>
              <a:tr h="582600">
                <a:tc>
                  <a:txBody>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Stratejiler</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S3. Okulun eksiklikleri yerinde tespit edilerek zamanında ödenek talebinde bulunulacaktır.</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D9D9D9"/>
                    </a:solidFill>
                  </a:tcPr>
                </a:tc>
                <a:extLst>
                  <a:ext uri="{0D108BD9-81ED-4DB2-BD59-A6C34878D82A}">
                    <a16:rowId xmlns="" xmlns:a16="http://schemas.microsoft.com/office/drawing/2014/main" val="10009"/>
                  </a:ext>
                </a:extLst>
              </a:tr>
              <a:tr h="358775">
                <a:tc>
                  <a:txBody>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a:t>
                      </a:r>
                      <a:endParaRPr/>
                    </a:p>
                  </a:txBody>
                  <a:tcPr marL="9525" marR="952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F4AF84"/>
                    </a:solidFill>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S4. Okul, aile ve çevre iş birliği yapılarak fiziki mekânlar iyileştirilecektir.</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D9D9D9"/>
                    </a:solidFill>
                  </a:tcPr>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6"/>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20</a:t>
            </a:r>
            <a:endParaRPr/>
          </a:p>
        </p:txBody>
      </p:sp>
      <p:sp>
        <p:nvSpPr>
          <p:cNvPr id="1143" name="Google Shape;1143;p56"/>
          <p:cNvSpPr/>
          <p:nvPr/>
        </p:nvSpPr>
        <p:spPr>
          <a:xfrm>
            <a:off x="1400175" y="363537"/>
            <a:ext cx="5697537" cy="358775"/>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HEDEF KARTLARI</a:t>
            </a:r>
            <a:endParaRPr/>
          </a:p>
        </p:txBody>
      </p:sp>
      <p:sp>
        <p:nvSpPr>
          <p:cNvPr id="7" name="Freeform 307"/>
          <p:cNvSpPr/>
          <p:nvPr/>
        </p:nvSpPr>
        <p:spPr>
          <a:xfrm rot="5400000">
            <a:off x="1546225" y="1554099"/>
            <a:ext cx="4763"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Freeform 308"/>
          <p:cNvSpPr/>
          <p:nvPr/>
        </p:nvSpPr>
        <p:spPr>
          <a:xfrm rot="5400000">
            <a:off x="10912475" y="1554099"/>
            <a:ext cx="6350"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Freeform 309"/>
          <p:cNvSpPr/>
          <p:nvPr/>
        </p:nvSpPr>
        <p:spPr>
          <a:xfrm rot="5400000">
            <a:off x="10910888" y="6256274"/>
            <a:ext cx="6350" cy="4763"/>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Freeform 315"/>
          <p:cNvSpPr/>
          <p:nvPr/>
        </p:nvSpPr>
        <p:spPr>
          <a:xfrm rot="5400000">
            <a:off x="4773613" y="5876925"/>
            <a:ext cx="6350" cy="8004175"/>
          </a:xfrm>
          <a:custGeom>
            <a:avLst/>
            <a:gdLst/>
            <a:ahLst/>
            <a:cxnLst/>
            <a:rect l="l" t="t" r="r" b="b"/>
            <a:pathLst>
              <a:path w="6095" h="8004809">
                <a:moveTo>
                  <a:pt x="0" y="8004809"/>
                </a:moveTo>
                <a:lnTo>
                  <a:pt x="0" y="0"/>
                </a:lnTo>
                <a:lnTo>
                  <a:pt x="6095" y="0"/>
                </a:lnTo>
                <a:lnTo>
                  <a:pt x="6095" y="8004809"/>
                </a:lnTo>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Freeform 316"/>
          <p:cNvSpPr/>
          <p:nvPr/>
        </p:nvSpPr>
        <p:spPr>
          <a:xfrm rot="5400000">
            <a:off x="4773613" y="7583488"/>
            <a:ext cx="6350" cy="8004175"/>
          </a:xfrm>
          <a:custGeom>
            <a:avLst/>
            <a:gdLst/>
            <a:ahLst/>
            <a:cxnLst/>
            <a:rect l="l" t="t" r="r" b="b"/>
            <a:pathLst>
              <a:path w="6095" h="8004809">
                <a:moveTo>
                  <a:pt x="0" y="8004809"/>
                </a:moveTo>
                <a:lnTo>
                  <a:pt x="0" y="0"/>
                </a:lnTo>
                <a:lnTo>
                  <a:pt x="6095" y="0"/>
                </a:lnTo>
                <a:lnTo>
                  <a:pt x="6095" y="8004809"/>
                </a:lnTo>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Freeform 310"/>
          <p:cNvSpPr/>
          <p:nvPr/>
        </p:nvSpPr>
        <p:spPr>
          <a:xfrm rot="5400000">
            <a:off x="-679450" y="6542088"/>
            <a:ext cx="6350"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8" name="Freeform 317"/>
          <p:cNvSpPr/>
          <p:nvPr/>
        </p:nvSpPr>
        <p:spPr>
          <a:xfrm rot="5400000">
            <a:off x="11029950" y="6497638"/>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9" name="Freeform 318"/>
          <p:cNvSpPr/>
          <p:nvPr/>
        </p:nvSpPr>
        <p:spPr>
          <a:xfrm rot="5400000">
            <a:off x="11029950" y="6986588"/>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Freeform 321"/>
          <p:cNvSpPr/>
          <p:nvPr/>
        </p:nvSpPr>
        <p:spPr>
          <a:xfrm rot="5400000">
            <a:off x="11029950" y="9786938"/>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Freeform 322"/>
          <p:cNvSpPr/>
          <p:nvPr/>
        </p:nvSpPr>
        <p:spPr>
          <a:xfrm rot="5400000">
            <a:off x="11029950" y="11477625"/>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971360960"/>
              </p:ext>
            </p:extLst>
          </p:nvPr>
        </p:nvGraphicFramePr>
        <p:xfrm>
          <a:off x="633007" y="722312"/>
          <a:ext cx="6805612" cy="5573067"/>
        </p:xfrm>
        <a:graphic>
          <a:graphicData uri="http://schemas.openxmlformats.org/drawingml/2006/table">
            <a:tbl>
              <a:tblPr firstRow="1" firstCol="1" bandRow="1"/>
              <a:tblGrid>
                <a:gridCol w="3402806"/>
                <a:gridCol w="3402806"/>
              </a:tblGrid>
              <a:tr h="378253">
                <a:tc gridSpan="2">
                  <a:txBody>
                    <a:bodyPr/>
                    <a:lstStyle/>
                    <a:p>
                      <a:pPr marL="64135" algn="l">
                        <a:spcBef>
                          <a:spcPts val="95"/>
                        </a:spcBef>
                        <a:spcAft>
                          <a:spcPts val="0"/>
                        </a:spcAft>
                      </a:pP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095"/>
                        </a:lnSpc>
                        <a:spcAft>
                          <a:spcPts val="0"/>
                        </a:spcAft>
                      </a:pP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800" b="1" spc="-10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900" b="1">
                          <a:solidFill>
                            <a:srgbClr val="000000"/>
                          </a:solidFill>
                          <a:effectLst/>
                          <a:latin typeface="Calibri" panose="020F0502020204030204" pitchFamily="34" charset="0"/>
                          <a:cs typeface="Times New Roman" panose="02020603050405020304" pitchFamily="18" charset="0"/>
                        </a:rPr>
                        <a:t>TEMA:</a:t>
                      </a:r>
                      <a:r>
                        <a:rPr lang="en-US" sz="900" b="1" spc="-20">
                          <a:solidFill>
                            <a:srgbClr val="000000"/>
                          </a:solidFill>
                          <a:effectLst/>
                          <a:latin typeface="Calibri" panose="020F0502020204030204" pitchFamily="34" charset="0"/>
                          <a:cs typeface="Times New Roman" panose="02020603050405020304" pitchFamily="18" charset="0"/>
                        </a:rPr>
                        <a:t> </a:t>
                      </a:r>
                      <a:r>
                        <a:rPr lang="en-US" sz="900" b="1">
                          <a:solidFill>
                            <a:srgbClr val="000000"/>
                          </a:solidFill>
                          <a:effectLst/>
                          <a:latin typeface="Calibri" panose="020F0502020204030204" pitchFamily="34" charset="0"/>
                          <a:cs typeface="Times New Roman" panose="02020603050405020304" pitchFamily="18" charset="0"/>
                        </a:rPr>
                        <a:t>Eğitim ve Öğretimde Kalite </a:t>
                      </a:r>
                      <a:r>
                        <a:rPr lang="en-US" sz="900">
                          <a:effectLst/>
                          <a:latin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hMerge="1">
                  <a:txBody>
                    <a:bodyPr/>
                    <a:lstStyle/>
                    <a:p>
                      <a:endParaRPr lang="tr-TR"/>
                    </a:p>
                  </a:txBody>
                  <a:tcPr/>
                </a:tc>
              </a:tr>
              <a:tr h="129351">
                <a:tc gridSpan="2">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65118">
                <a:tc gridSpan="2">
                  <a:txBody>
                    <a:bodyPr/>
                    <a:lstStyle/>
                    <a:p>
                      <a:pPr marL="64135" algn="l">
                        <a:spcBef>
                          <a:spcPts val="275"/>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Okul/Kurum</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Türü:</a:t>
                      </a: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hMerge="1">
                  <a:txBody>
                    <a:bodyPr/>
                    <a:lstStyle/>
                    <a:p>
                      <a:endParaRPr lang="tr-TR"/>
                    </a:p>
                  </a:txBody>
                  <a:tcPr/>
                </a:tc>
              </a:tr>
              <a:tr h="129351">
                <a:tc gridSpan="2">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29351">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35183">
                <a:tc rowSpan="2">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6985"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A.1 Öğrencilerin eğitim öğretime etkin katılımlarıyla donanımlı olarak bir üst öğrenime geçişi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7592">
                <a:tc vMerge="1">
                  <a:txBody>
                    <a:bodyPr/>
                    <a:lstStyle/>
                    <a:p>
                      <a:endParaRPr lang="tr-TR"/>
                    </a:p>
                  </a:txBody>
                  <a:tcPr/>
                </a:tc>
                <a:tc>
                  <a:txBody>
                    <a:bodyPr/>
                    <a:lstStyle/>
                    <a:p>
                      <a:pPr marL="698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9351">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29351">
                <a:tc rowSpan="2">
                  <a:txBody>
                    <a:bodyPr/>
                    <a:lstStyle/>
                    <a:p>
                      <a:pPr marL="64135" algn="l">
                        <a:spcBef>
                          <a:spcPts val="15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Hedef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19551">
                <a:tc vMerge="1">
                  <a:txBody>
                    <a:bodyPr/>
                    <a:lstStyle/>
                    <a:p>
                      <a:endParaRPr lang="tr-TR"/>
                    </a:p>
                  </a:txBody>
                  <a:tcPr/>
                </a:tc>
                <a:tc>
                  <a:txBody>
                    <a:bodyPr/>
                    <a:lstStyle/>
                    <a:p>
                      <a:pPr marL="698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H.1.1 Öğrenme kayıpları önleyici çalışmalar yapılarak azaltılacaktır.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41110">
                <a:tc rowSpan="3">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5183">
                <a:tc vMerge="1">
                  <a:txBody>
                    <a:bodyPr/>
                    <a:lstStyle/>
                    <a:p>
                      <a:endParaRPr lang="tr-TR"/>
                    </a:p>
                  </a:txBody>
                  <a:tcPr/>
                </a:tc>
                <a:tc>
                  <a:txBody>
                    <a:bodyPr/>
                    <a:lstStyle/>
                    <a:p>
                      <a:pPr marL="22225"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PG.1.1. İlkokullarda Yetiştirme Programına (İYEP) dâhil olan öğrencilerin Türkçe dersi kazanımlarına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9061">
                <a:tc vMerge="1">
                  <a:txBody>
                    <a:bodyPr/>
                    <a:lstStyle/>
                    <a:p>
                      <a:endParaRPr lang="tr-TR"/>
                    </a:p>
                  </a:txBody>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ulaşma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5183">
                <a:tc rowSpan="2">
                  <a:txBody>
                    <a:bodyPr/>
                    <a:lstStyle/>
                    <a:p>
                      <a:pPr marL="64135" algn="l">
                        <a:spcBef>
                          <a:spcPts val="61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Performans Göstergeleri</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PG.1.2. İlkokullarda Yetiştirme Programına dâhil olan öğrencilerin matematik dersi kazanımlarına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7592">
                <a:tc vMerge="1">
                  <a:txBody>
                    <a:bodyPr/>
                    <a:lstStyle/>
                    <a:p>
                      <a:endParaRPr lang="tr-TR"/>
                    </a:p>
                  </a:txBody>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ulaşma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56299">
                <a:tc rowSpan="3">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marL="22225" algn="l">
                        <a:spcBef>
                          <a:spcPts val="26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PG.1.3. 20 gün ve üzeri özürsüz devamsızlık yapan öğrenci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9061">
                <a:tc vMerge="1">
                  <a:txBody>
                    <a:bodyPr/>
                    <a:lstStyle/>
                    <a:p>
                      <a:endParaRPr lang="tr-TR"/>
                    </a:p>
                  </a:txBody>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PG.1.4. 20 gün ve üzeri özürlü devamsızlık yapan öğrenci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41110">
                <a:tc vMerge="1">
                  <a:txBody>
                    <a:bodyPr/>
                    <a:lstStyle/>
                    <a:p>
                      <a:endParaRPr lang="tr-TR"/>
                    </a:p>
                  </a:txBody>
                  <a:tcPr/>
                </a:tc>
                <a:tc>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244493">
                <a:tc rowSpan="6">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35183">
                <a:tc vMerge="1">
                  <a:txBody>
                    <a:bodyPr/>
                    <a:lstStyle/>
                    <a:p>
                      <a:endParaRPr lang="tr-TR"/>
                    </a:p>
                  </a:txBody>
                  <a:tcPr/>
                </a:tc>
                <a:tc>
                  <a:txBody>
                    <a:bodyPr/>
                    <a:lstStyle/>
                    <a:p>
                      <a:pPr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 Öğrencilerin Türkçe dersindeki eksikleri tespit edilerek İYEP aracılığıyla akademik yeterliklerinin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955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artırılması 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518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S.2 Öğrencilerin matematik derslerindeki eksikleri tespit edilerek İYEP aracılığıyla akademik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955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yeterliklerinin artırılması 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518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S.3 Dijital platformlar aracılığıyla öğrencilerin tamamlayıcı ve destekleyici eğitim almaları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42580">
                <a:tc>
                  <a:txBody>
                    <a:bodyPr/>
                    <a:lstStyle/>
                    <a:p>
                      <a:pPr marL="64135" algn="l">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00" b="1"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Bef>
                          <a:spcPts val="125"/>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5183">
                <a:tc rowSpan="6">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S.4 İYEP’in ders içeriklerine katkı sağlayacak etkinlik, okuma vb aktivitelerin zenginleştirilmesi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955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518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S.5 İYEP içerikleri öğrencinin hazır bulunuşluk seviyesi dikkate alınarak hazırlanacaktır.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518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S.6 Öğrencilerin devamsızlık nedenleri tespit edilerek devamsızlığa neden olan etmenler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906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giderilecektir.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44982">
                <a:tc vMerge="1">
                  <a:txBody>
                    <a:bodyPr/>
                    <a:lstStyle/>
                    <a:p>
                      <a:endParaRPr lang="tr-TR"/>
                    </a:p>
                  </a:txBody>
                  <a:tcPr/>
                </a:tc>
                <a:tc>
                  <a:txBody>
                    <a:bodyPr/>
                    <a:lstStyle/>
                    <a:p>
                      <a:pPr algn="l">
                        <a:spcAft>
                          <a:spcPts val="0"/>
                        </a:spcAft>
                      </a:pPr>
                      <a:endParaRPr lang="tr-T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bl>
          </a:graphicData>
        </a:graphic>
      </p:graphicFrame>
      <p:sp>
        <p:nvSpPr>
          <p:cNvPr id="22" name="Freeform 264"/>
          <p:cNvSpPr/>
          <p:nvPr/>
        </p:nvSpPr>
        <p:spPr>
          <a:xfrm>
            <a:off x="-632231" y="2048346"/>
            <a:ext cx="460375" cy="252412"/>
          </a:xfrm>
          <a:custGeom>
            <a:avLst/>
            <a:gdLst/>
            <a:ahLst/>
            <a:cxnLst/>
            <a:rect l="l" t="t" r="r" b="b"/>
            <a:pathLst/>
          </a:custGeom>
          <a:noFill/>
          <a:ln w="12700" cap="flat" cmpd="sng">
            <a:solidFill>
              <a:srgbClr val="FF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nSpc>
                <a:spcPts val="1095"/>
              </a:lnSpc>
              <a:spcAft>
                <a:spcPts val="0"/>
              </a:spcAft>
            </a:pPr>
            <a:r>
              <a:rPr lang="en-US" sz="11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1100" b="1" spc="-10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a:effectLst/>
                <a:ea typeface="Times New Roman" panose="02020603050405020304" pitchFamily="18" charset="0"/>
                <a:cs typeface="Times New Roman" panose="02020603050405020304" pitchFamily="18" charset="0"/>
              </a:rPr>
              <a:t> </a:t>
            </a:r>
            <a:endParaRPr lang="tr-TR" sz="1100">
              <a:effectLst/>
              <a:ea typeface="Times New Roman" panose="02020603050405020304" pitchFamily="18" charset="0"/>
              <a:cs typeface="Times New Roman" panose="02020603050405020304" pitchFamily="18" charset="0"/>
            </a:endParaRPr>
          </a:p>
        </p:txBody>
      </p:sp>
      <p:sp>
        <p:nvSpPr>
          <p:cNvPr id="23" name="Freeform 263"/>
          <p:cNvSpPr/>
          <p:nvPr/>
        </p:nvSpPr>
        <p:spPr>
          <a:xfrm rot="5400000">
            <a:off x="-710018" y="1243483"/>
            <a:ext cx="6350" cy="4763"/>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4" name="Freeform 265"/>
          <p:cNvSpPr/>
          <p:nvPr/>
        </p:nvSpPr>
        <p:spPr>
          <a:xfrm rot="5400000">
            <a:off x="10372320" y="1405408"/>
            <a:ext cx="4762" cy="4763"/>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5" name="Freeform 266"/>
          <p:cNvSpPr/>
          <p:nvPr/>
        </p:nvSpPr>
        <p:spPr>
          <a:xfrm rot="5400000">
            <a:off x="10370732" y="6367933"/>
            <a:ext cx="4763" cy="4763"/>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57"/>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20</a:t>
            </a:r>
            <a:endParaRPr/>
          </a:p>
        </p:txBody>
      </p:sp>
      <p:sp>
        <p:nvSpPr>
          <p:cNvPr id="1151" name="Google Shape;1151;p57"/>
          <p:cNvSpPr/>
          <p:nvPr/>
        </p:nvSpPr>
        <p:spPr>
          <a:xfrm>
            <a:off x="1400175" y="363537"/>
            <a:ext cx="5697537" cy="358775"/>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HEDEF KARTLARI</a:t>
            </a:r>
            <a:endParaRPr/>
          </a:p>
        </p:txBody>
      </p:sp>
      <p:sp>
        <p:nvSpPr>
          <p:cNvPr id="12" name="Freeform 323"/>
          <p:cNvSpPr/>
          <p:nvPr/>
        </p:nvSpPr>
        <p:spPr>
          <a:xfrm rot="5400000">
            <a:off x="-212725" y="5219700"/>
            <a:ext cx="4762" cy="4763"/>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3" name="Freeform 329"/>
          <p:cNvSpPr/>
          <p:nvPr/>
        </p:nvSpPr>
        <p:spPr>
          <a:xfrm rot="5400000">
            <a:off x="10982325" y="5330825"/>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Freeform 330"/>
          <p:cNvSpPr/>
          <p:nvPr/>
        </p:nvSpPr>
        <p:spPr>
          <a:xfrm rot="5400000">
            <a:off x="10982325" y="5924550"/>
            <a:ext cx="6350" cy="4763"/>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Freeform 331"/>
          <p:cNvSpPr/>
          <p:nvPr/>
        </p:nvSpPr>
        <p:spPr>
          <a:xfrm rot="5400000">
            <a:off x="10982325" y="6194425"/>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Freeform 332"/>
          <p:cNvSpPr/>
          <p:nvPr/>
        </p:nvSpPr>
        <p:spPr>
          <a:xfrm rot="5400000">
            <a:off x="10982325" y="6665913"/>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Freeform 333"/>
          <p:cNvSpPr/>
          <p:nvPr/>
        </p:nvSpPr>
        <p:spPr>
          <a:xfrm rot="5400000">
            <a:off x="10982325" y="7324725"/>
            <a:ext cx="6350" cy="6350"/>
          </a:xfrm>
          <a:custGeom>
            <a:avLst/>
            <a:gdLst/>
            <a:ahLst/>
            <a:cxnLst/>
            <a:rect l="l" t="t" r="r" b="b"/>
            <a:pathLst>
              <a:path w="6097" h="6095">
                <a:moveTo>
                  <a:pt x="0" y="6095"/>
                </a:moveTo>
                <a:lnTo>
                  <a:pt x="6097" y="6095"/>
                </a:lnTo>
                <a:lnTo>
                  <a:pt x="6097"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8" name="Freeform 334"/>
          <p:cNvSpPr/>
          <p:nvPr/>
        </p:nvSpPr>
        <p:spPr>
          <a:xfrm rot="5400000">
            <a:off x="10982325" y="8228013"/>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332069057"/>
              </p:ext>
            </p:extLst>
          </p:nvPr>
        </p:nvGraphicFramePr>
        <p:xfrm>
          <a:off x="452437" y="809392"/>
          <a:ext cx="6805612" cy="4983629"/>
        </p:xfrm>
        <a:graphic>
          <a:graphicData uri="http://schemas.openxmlformats.org/drawingml/2006/table">
            <a:tbl>
              <a:tblPr firstRow="1" firstCol="1" bandRow="1"/>
              <a:tblGrid>
                <a:gridCol w="3402806"/>
                <a:gridCol w="3402806"/>
              </a:tblGrid>
              <a:tr h="374212">
                <a:tc gridSpan="2">
                  <a:txBody>
                    <a:bodyPr/>
                    <a:lstStyle/>
                    <a:p>
                      <a:pPr marL="64135" algn="l">
                        <a:spcBef>
                          <a:spcPts val="95"/>
                        </a:spcBef>
                        <a:spcAft>
                          <a:spcPts val="0"/>
                        </a:spcAft>
                      </a:pP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095"/>
                        </a:lnSpc>
                        <a:spcAft>
                          <a:spcPts val="0"/>
                        </a:spcAft>
                      </a:pP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800" b="1" spc="-10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900" b="1">
                          <a:solidFill>
                            <a:srgbClr val="000000"/>
                          </a:solidFill>
                          <a:effectLst/>
                          <a:latin typeface="Calibri" panose="020F0502020204030204" pitchFamily="34" charset="0"/>
                          <a:cs typeface="Times New Roman" panose="02020603050405020304" pitchFamily="18" charset="0"/>
                        </a:rPr>
                        <a:t>TEMA:</a:t>
                      </a:r>
                      <a:r>
                        <a:rPr lang="en-US" sz="900" b="1" spc="-20">
                          <a:solidFill>
                            <a:srgbClr val="000000"/>
                          </a:solidFill>
                          <a:effectLst/>
                          <a:latin typeface="Calibri" panose="020F0502020204030204" pitchFamily="34" charset="0"/>
                          <a:cs typeface="Times New Roman" panose="02020603050405020304" pitchFamily="18" charset="0"/>
                        </a:rPr>
                        <a:t> </a:t>
                      </a:r>
                      <a:r>
                        <a:rPr lang="en-US" sz="900" b="1">
                          <a:solidFill>
                            <a:srgbClr val="000000"/>
                          </a:solidFill>
                          <a:effectLst/>
                          <a:latin typeface="Calibri" panose="020F0502020204030204" pitchFamily="34" charset="0"/>
                          <a:cs typeface="Times New Roman" panose="02020603050405020304" pitchFamily="18" charset="0"/>
                        </a:rPr>
                        <a:t>Eğitim ve Öğretimde Kalite </a:t>
                      </a:r>
                      <a:r>
                        <a:rPr lang="en-US" sz="900">
                          <a:effectLst/>
                          <a:latin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59476">
                <a:tc gridSpan="2">
                  <a:txBody>
                    <a:bodyPr/>
                    <a:lstStyle/>
                    <a:p>
                      <a:pPr marL="64135" algn="l">
                        <a:spcBef>
                          <a:spcPts val="28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Okul/Kurum</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Türü:</a:t>
                      </a: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27969">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32671">
                <a:tc rowSpan="2">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635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A.2 Öğrencilere medeniyetimizin ve insanlığın ortak değerleriyle çağın gereklerine uygun bilgi, beceri,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6335">
                <a:tc vMerge="1">
                  <a:txBody>
                    <a:bodyPr/>
                    <a:lstStyle/>
                    <a:p>
                      <a:endParaRPr lang="tr-TR"/>
                    </a:p>
                  </a:txBody>
                  <a:tcPr/>
                </a:tc>
                <a:tc>
                  <a:txBody>
                    <a:bodyPr/>
                    <a:lstStyle/>
                    <a:p>
                      <a:pPr marL="635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tutum ve davranışlar kazandırılacaktır.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7969">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27969">
                <a:tc rowSpan="2">
                  <a:txBody>
                    <a:bodyPr/>
                    <a:lstStyle/>
                    <a:p>
                      <a:pPr marL="64135" algn="l">
                        <a:spcBef>
                          <a:spcPts val="3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Hedef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32671">
                <a:tc vMerge="1">
                  <a:txBody>
                    <a:bodyPr/>
                    <a:lstStyle/>
                    <a:p>
                      <a:endParaRPr lang="tr-TR"/>
                    </a:p>
                  </a:txBody>
                  <a:tcPr/>
                </a:tc>
                <a:tc>
                  <a:txBody>
                    <a:bodyPr/>
                    <a:lstStyle/>
                    <a:p>
                      <a:pPr marL="635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H.2.1 Öğrencilere evrensel değerler, sağlıklı yaşam ve çevre bilinci duyarlılığı kazandırılacaktır.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7969">
                <a:tc rowSpan="4">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8274">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PG.2.1 Öğrenci başına okunan kitap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7789">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PG.2.2 Sağlıklı ve dengeli beslenme ile ilgili verilen eğitim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6335">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PG.2.3 Sağlıklı ve dengeli beslenme ile ilgili verilen eğitime katılan öğrenci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41057">
                <a:tc>
                  <a:txBody>
                    <a:bodyPr/>
                    <a:lstStyle/>
                    <a:p>
                      <a:pPr marL="64135" algn="l">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Performans Göstergeleri</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25400" algn="l">
                        <a:spcBef>
                          <a:spcPts val="125"/>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PG.2.4. Çevre bilincinin artırılmasına yönelik verilen eğitim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8274">
                <a:tc rowSpan="4">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marL="25400"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PG.2.5 Çevre bilincinin artırılmasına yönelik verilen eğitimlere katılan öğrenci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7789">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PG.1.6. Nezaket kurallarına yönelik yapılan etkinlik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7789">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PG.1.7 Nezaket kurallarına yönelik yapılan etkinliklere katılan öğrenci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7969">
                <a:tc vMerge="1">
                  <a:txBody>
                    <a:bodyPr/>
                    <a:lstStyle/>
                    <a:p>
                      <a:endParaRPr lang="tr-TR"/>
                    </a:p>
                  </a:txBody>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59961">
                <a:tc rowSpan="5">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3267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 Okul kütüphanesi zenginleştirilecek, öğrencilerin kütüphaneden yararlanması 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267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S2 Türkçe dersinde ders saatinin bir bölümü okumaya ayrılacak ve okul müdürlüğünce planlanan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7789">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zamanlarda okuma etkinlikleri düzenlenecektir.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2671">
                <a:tc vMerge="1">
                  <a:txBody>
                    <a:bodyPr/>
                    <a:lstStyle/>
                    <a:p>
                      <a:endParaRPr lang="tr-TR"/>
                    </a:p>
                  </a:txBody>
                  <a:tcPr/>
                </a:tc>
                <a:tc>
                  <a:txBody>
                    <a:bodyPr/>
                    <a:lstStyle/>
                    <a:p>
                      <a:pPr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S3 Serbest etkinlikler saati, öğrencilerin sanatsal, sportif ve kültürel faaliyetlere katılım sağlayacağı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7789">
                <a:tc rowSpan="2">
                  <a:txBody>
                    <a:bodyPr/>
                    <a:lstStyle/>
                    <a:p>
                      <a:pPr marL="64135" algn="l">
                        <a:spcBef>
                          <a:spcPts val="605"/>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00" b="1"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şekilde düzenlenecektir.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267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S4 Öğrencilere sağlıklı ve dengeli beslenmelerine yönelik bilgilendirme eğitimleri ve etkinlikler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54629">
                <a:tc rowSpan="5">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Bef>
                          <a:spcPts val="265"/>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yapılacaktır.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8274">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S5 Öğrencilerin çevre bilincinin artırılmasına yönelik etkinlikler yapılacaktır.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32671">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S6 Öğrencilere, nezaket ve görgü kuralları konusunda eğitimler verilerek konuya ilişkin etkinlikler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8274">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düzenlenecektir.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59961">
                <a:tc vMerge="1">
                  <a:txBody>
                    <a:bodyPr/>
                    <a:lstStyle/>
                    <a:p>
                      <a:endParaRPr lang="tr-TR"/>
                    </a:p>
                  </a:txBody>
                  <a:tcPr/>
                </a:tc>
                <a:tc>
                  <a:txBody>
                    <a:bodyPr/>
                    <a:lstStyle/>
                    <a:p>
                      <a:pPr algn="l">
                        <a:spcAft>
                          <a:spcPts val="0"/>
                        </a:spcAft>
                      </a:pPr>
                      <a:endParaRPr lang="tr-T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bl>
          </a:graphicData>
        </a:graphic>
      </p:graphicFrame>
      <p:sp>
        <p:nvSpPr>
          <p:cNvPr id="20" name="Freeform 272"/>
          <p:cNvSpPr/>
          <p:nvPr/>
        </p:nvSpPr>
        <p:spPr>
          <a:xfrm rot="5400000">
            <a:off x="4306887" y="129382"/>
            <a:ext cx="4763" cy="7435850"/>
          </a:xfrm>
          <a:custGeom>
            <a:avLst/>
            <a:gdLst/>
            <a:ahLst/>
            <a:cxnLst/>
            <a:rect l="l" t="t" r="r" b="b"/>
            <a:pathLst>
              <a:path w="6095" h="7436357">
                <a:moveTo>
                  <a:pt x="0" y="7436357"/>
                </a:moveTo>
                <a:lnTo>
                  <a:pt x="0" y="0"/>
                </a:lnTo>
                <a:lnTo>
                  <a:pt x="6095" y="0"/>
                </a:lnTo>
                <a:lnTo>
                  <a:pt x="6095" y="7436357"/>
                </a:lnTo>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Freeform 273"/>
          <p:cNvSpPr/>
          <p:nvPr/>
        </p:nvSpPr>
        <p:spPr>
          <a:xfrm rot="5400000">
            <a:off x="4306887" y="2107407"/>
            <a:ext cx="4763" cy="7435850"/>
          </a:xfrm>
          <a:custGeom>
            <a:avLst/>
            <a:gdLst/>
            <a:ahLst/>
            <a:cxnLst/>
            <a:rect l="l" t="t" r="r" b="b"/>
            <a:pathLst>
              <a:path w="6095" h="7436357">
                <a:moveTo>
                  <a:pt x="0" y="7436357"/>
                </a:moveTo>
                <a:lnTo>
                  <a:pt x="0" y="0"/>
                </a:lnTo>
                <a:lnTo>
                  <a:pt x="6095" y="0"/>
                </a:lnTo>
                <a:lnTo>
                  <a:pt x="6095" y="7436357"/>
                </a:lnTo>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Freeform 269"/>
          <p:cNvSpPr/>
          <p:nvPr/>
        </p:nvSpPr>
        <p:spPr>
          <a:xfrm>
            <a:off x="-812801" y="2040732"/>
            <a:ext cx="460375" cy="254000"/>
          </a:xfrm>
          <a:custGeom>
            <a:avLst/>
            <a:gdLst/>
            <a:ahLst/>
            <a:cxnLst/>
            <a:rect l="l" t="t" r="r" b="b"/>
            <a:pathLst/>
          </a:custGeom>
          <a:noFill/>
          <a:ln w="12700" cap="flat" cmpd="sng">
            <a:solidFill>
              <a:srgbClr val="FF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nSpc>
                <a:spcPts val="1095"/>
              </a:lnSpc>
              <a:spcAft>
                <a:spcPts val="0"/>
              </a:spcAft>
            </a:pPr>
            <a:r>
              <a:rPr lang="en-US" sz="11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1100" b="1" spc="-10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a:effectLst/>
                <a:ea typeface="Times New Roman" panose="02020603050405020304" pitchFamily="18" charset="0"/>
                <a:cs typeface="Times New Roman" panose="02020603050405020304" pitchFamily="18" charset="0"/>
              </a:rPr>
              <a:t> </a:t>
            </a:r>
            <a:endParaRPr lang="tr-TR" sz="1100">
              <a:effectLst/>
              <a:ea typeface="Times New Roman" panose="02020603050405020304" pitchFamily="18" charset="0"/>
              <a:cs typeface="Times New Roman" panose="02020603050405020304" pitchFamily="18" charset="0"/>
            </a:endParaRPr>
          </a:p>
        </p:txBody>
      </p:sp>
      <p:sp>
        <p:nvSpPr>
          <p:cNvPr id="23" name="Freeform 267"/>
          <p:cNvSpPr/>
          <p:nvPr/>
        </p:nvSpPr>
        <p:spPr>
          <a:xfrm rot="5400000">
            <a:off x="-890588" y="1329532"/>
            <a:ext cx="6350" cy="4762"/>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4" name="Freeform 274"/>
          <p:cNvSpPr/>
          <p:nvPr/>
        </p:nvSpPr>
        <p:spPr>
          <a:xfrm rot="5400000">
            <a:off x="10279062" y="1491457"/>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5" name="Freeform 275"/>
          <p:cNvSpPr/>
          <p:nvPr/>
        </p:nvSpPr>
        <p:spPr>
          <a:xfrm rot="5400000">
            <a:off x="10279062" y="1974057"/>
            <a:ext cx="6350" cy="6350"/>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6" name="Freeform 276"/>
          <p:cNvSpPr/>
          <p:nvPr/>
        </p:nvSpPr>
        <p:spPr>
          <a:xfrm rot="5400000">
            <a:off x="10279062" y="2483644"/>
            <a:ext cx="6350" cy="4763"/>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7" name="Freeform 277"/>
          <p:cNvSpPr/>
          <p:nvPr/>
        </p:nvSpPr>
        <p:spPr>
          <a:xfrm rot="5400000">
            <a:off x="10279062" y="2732882"/>
            <a:ext cx="6350" cy="6350"/>
          </a:xfrm>
          <a:custGeom>
            <a:avLst/>
            <a:gdLst/>
            <a:ahLst/>
            <a:cxnLst/>
            <a:rect l="l" t="t" r="r" b="b"/>
            <a:pathLst>
              <a:path w="6097" h="6095">
                <a:moveTo>
                  <a:pt x="0" y="6095"/>
                </a:moveTo>
                <a:lnTo>
                  <a:pt x="6097" y="6095"/>
                </a:lnTo>
                <a:lnTo>
                  <a:pt x="6097"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8" name="Freeform 278"/>
          <p:cNvSpPr/>
          <p:nvPr/>
        </p:nvSpPr>
        <p:spPr>
          <a:xfrm rot="5400000">
            <a:off x="10279062" y="3964782"/>
            <a:ext cx="6350" cy="4762"/>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9" name="Freeform 279"/>
          <p:cNvSpPr/>
          <p:nvPr/>
        </p:nvSpPr>
        <p:spPr>
          <a:xfrm rot="5400000">
            <a:off x="10279062" y="5923757"/>
            <a:ext cx="6350" cy="6350"/>
          </a:xfrm>
          <a:custGeom>
            <a:avLst/>
            <a:gdLst/>
            <a:ahLst/>
            <a:cxnLst/>
            <a:rect l="l" t="t" r="r" b="b"/>
            <a:pathLst>
              <a:path w="6097" h="6095">
                <a:moveTo>
                  <a:pt x="0" y="6095"/>
                </a:moveTo>
                <a:lnTo>
                  <a:pt x="6097" y="6095"/>
                </a:lnTo>
                <a:lnTo>
                  <a:pt x="6097"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4" name="Tablo 3"/>
          <p:cNvGraphicFramePr>
            <a:graphicFrameLocks noGrp="1"/>
          </p:cNvGraphicFramePr>
          <p:nvPr>
            <p:extLst>
              <p:ext uri="{D42A27DB-BD31-4B8C-83A1-F6EECF244321}">
                <p14:modId xmlns:p14="http://schemas.microsoft.com/office/powerpoint/2010/main" val="1904347800"/>
              </p:ext>
            </p:extLst>
          </p:nvPr>
        </p:nvGraphicFramePr>
        <p:xfrm>
          <a:off x="591343" y="7089206"/>
          <a:ext cx="6805612" cy="1996624"/>
        </p:xfrm>
        <a:graphic>
          <a:graphicData uri="http://schemas.openxmlformats.org/drawingml/2006/table">
            <a:tbl>
              <a:tblPr firstRow="1" firstCol="1" bandRow="1"/>
              <a:tblGrid>
                <a:gridCol w="3402806"/>
                <a:gridCol w="3402806"/>
              </a:tblGrid>
              <a:tr h="363343">
                <a:tc gridSpan="2">
                  <a:txBody>
                    <a:bodyPr/>
                    <a:lstStyle/>
                    <a:p>
                      <a:pPr marL="64135" algn="l">
                        <a:spcBef>
                          <a:spcPts val="95"/>
                        </a:spcBef>
                        <a:spcAft>
                          <a:spcPts val="0"/>
                        </a:spcAft>
                      </a:pP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095"/>
                        </a:lnSpc>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900" b="1">
                          <a:solidFill>
                            <a:srgbClr val="000000"/>
                          </a:solidFill>
                          <a:effectLst/>
                          <a:latin typeface="Calibri" panose="020F0502020204030204" pitchFamily="34" charset="0"/>
                          <a:cs typeface="Times New Roman" panose="02020603050405020304" pitchFamily="18" charset="0"/>
                        </a:rPr>
                        <a:t>TEMA:</a:t>
                      </a:r>
                      <a:r>
                        <a:rPr lang="en-US" sz="900" b="1" spc="-65">
                          <a:solidFill>
                            <a:srgbClr val="000000"/>
                          </a:solidFill>
                          <a:effectLst/>
                          <a:latin typeface="Calibri" panose="020F0502020204030204" pitchFamily="34" charset="0"/>
                          <a:cs typeface="Times New Roman" panose="02020603050405020304" pitchFamily="18" charset="0"/>
                        </a:rPr>
                        <a:t> </a:t>
                      </a:r>
                      <a:r>
                        <a:rPr lang="en-US" sz="900" b="1">
                          <a:solidFill>
                            <a:srgbClr val="000000"/>
                          </a:solidFill>
                          <a:effectLst/>
                          <a:latin typeface="Calibri" panose="020F0502020204030204" pitchFamily="34" charset="0"/>
                          <a:cs typeface="Times New Roman" panose="02020603050405020304" pitchFamily="18" charset="0"/>
                        </a:rPr>
                        <a:t>Kurumsal</a:t>
                      </a:r>
                      <a:r>
                        <a:rPr lang="en-US" sz="900" b="1" spc="-30">
                          <a:solidFill>
                            <a:srgbClr val="000000"/>
                          </a:solidFill>
                          <a:effectLst/>
                          <a:latin typeface="Calibri" panose="020F0502020204030204" pitchFamily="34" charset="0"/>
                          <a:cs typeface="Times New Roman" panose="02020603050405020304" pitchFamily="18" charset="0"/>
                        </a:rPr>
                        <a:t> </a:t>
                      </a:r>
                      <a:r>
                        <a:rPr lang="en-US" sz="900" b="1" spc="-15">
                          <a:solidFill>
                            <a:srgbClr val="000000"/>
                          </a:solidFill>
                          <a:effectLst/>
                          <a:latin typeface="Calibri" panose="020F0502020204030204" pitchFamily="34" charset="0"/>
                          <a:cs typeface="Times New Roman" panose="02020603050405020304" pitchFamily="18" charset="0"/>
                        </a:rPr>
                        <a:t>Kapasit</a:t>
                      </a:r>
                      <a:r>
                        <a:rPr lang="en-US" sz="900" b="1">
                          <a:solidFill>
                            <a:srgbClr val="000000"/>
                          </a:solidFill>
                          <a:effectLst/>
                          <a:latin typeface="Calibri" panose="020F0502020204030204" pitchFamily="34" charset="0"/>
                          <a:cs typeface="Times New Roman" panose="02020603050405020304" pitchFamily="18" charset="0"/>
                        </a:rPr>
                        <a:t>e </a:t>
                      </a:r>
                      <a:r>
                        <a:rPr lang="en-US" sz="900">
                          <a:effectLst/>
                          <a:latin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54844">
                <a:tc gridSpan="2">
                  <a:txBody>
                    <a:bodyPr/>
                    <a:lstStyle/>
                    <a:p>
                      <a:pPr marL="64135" algn="l">
                        <a:spcBef>
                          <a:spcPts val="28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Okul/Kurum</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Türü:</a:t>
                      </a: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24252">
                <a:tc rowSpan="2">
                  <a:txBody>
                    <a:bodyPr/>
                    <a:lstStyle/>
                    <a:p>
                      <a:pPr marL="64135" algn="l">
                        <a:spcBef>
                          <a:spcPts val="150"/>
                        </a:spcBef>
                        <a:spcAft>
                          <a:spcPts val="0"/>
                        </a:spcAft>
                      </a:pP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14839">
                <a:tc vMerge="1">
                  <a:txBody>
                    <a:bodyPr/>
                    <a:lstStyle/>
                    <a:p>
                      <a:endParaRPr lang="tr-TR"/>
                    </a:p>
                  </a:txBody>
                  <a:tcPr/>
                </a:tc>
                <a:tc>
                  <a:txBody>
                    <a:bodyPr/>
                    <a:lstStyle/>
                    <a:p>
                      <a:pPr marL="5715"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A.3</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Eğitim</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ortamlarının fiziki</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imkânları</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şt</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ek</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4252">
                <a:tc rowSpan="2">
                  <a:txBody>
                    <a:bodyPr/>
                    <a:lstStyle/>
                    <a:p>
                      <a:pPr marL="64135" algn="l">
                        <a:spcBef>
                          <a:spcPts val="63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Hedef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225912">
                <a:tc vMerge="1">
                  <a:txBody>
                    <a:bodyPr/>
                    <a:lstStyle/>
                    <a:p>
                      <a:endParaRPr lang="tr-TR"/>
                    </a:p>
                  </a:txBody>
                  <a:tcPr/>
                </a:tc>
                <a:tc>
                  <a:txBody>
                    <a:bodyPr/>
                    <a:lstStyle/>
                    <a:p>
                      <a:pPr marL="5715" algn="l">
                        <a:spcBef>
                          <a:spcPts val="95"/>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H.3.1 Temel</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eğitimde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okulların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niteliğini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arttıracak</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uygulama</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a:t>
                      </a:r>
                      <a:r>
                        <a:rPr lang="en-US" sz="700" spc="8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çalışmalara</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yer verilecektir.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r>
              <a:tr h="124252">
                <a:tc rowSpan="2">
                  <a:txBody>
                    <a:bodyPr/>
                    <a:lstStyle/>
                    <a:p>
                      <a:pPr marL="64135" algn="l">
                        <a:spcBef>
                          <a:spcPts val="28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Performans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0">
                <a:tc vMerge="1">
                  <a:txBody>
                    <a:bodyPr/>
                    <a:lstStyle/>
                    <a:p>
                      <a:endParaRPr lang="tr-TR"/>
                    </a:p>
                  </a:txBody>
                  <a:tcPr/>
                </a:tc>
                <a:tc rowSpan="2">
                  <a:txBody>
                    <a:bodyPr/>
                    <a:lstStyle/>
                    <a:p>
                      <a:pPr algn="l">
                        <a:spcAft>
                          <a:spcPts val="0"/>
                        </a:spcAft>
                      </a:pPr>
                      <a:endPar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6721">
                <a:tc rowSpan="2">
                  <a:txBody>
                    <a:bodyPr/>
                    <a:lstStyle/>
                    <a:p>
                      <a:pPr marL="64135" algn="l">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Göstergeleri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vMerge="1">
                  <a:txBody>
                    <a:bodyPr/>
                    <a:lstStyle/>
                    <a:p>
                      <a:endParaRPr lang="tr-TR"/>
                    </a:p>
                  </a:txBody>
                  <a:tcPr/>
                </a:tc>
              </a:tr>
              <a:tr h="124252">
                <a:tc vMerge="1">
                  <a:txBody>
                    <a:bodyPr/>
                    <a:lstStyle/>
                    <a:p>
                      <a:endParaRPr lang="tr-TR"/>
                    </a:p>
                  </a:txBody>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225912">
                <a:tc rowSpan="2">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marL="5715" algn="l">
                        <a:spcAft>
                          <a:spcPts val="0"/>
                        </a:spcAft>
                      </a:pP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 Fizi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mekâ</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ı</a:t>
                      </a:r>
                      <a:r>
                        <a:rPr lang="en-US" sz="7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ş</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lm</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esi </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içi</a:t>
                      </a:r>
                      <a:r>
                        <a:rPr lang="en-US" sz="7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r>
                        <a:rPr lang="en-US" sz="700"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700" spc="-3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r>
                        <a:rPr lang="en-US" sz="7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 </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idare</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belediyeler ve işverenlerle iş birlikleri yapılacaktır.</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12956">
                <a:tc vMerge="1">
                  <a:txBody>
                    <a:bodyPr/>
                    <a:lstStyle/>
                    <a:p>
                      <a:endParaRPr lang="tr-TR"/>
                    </a:p>
                  </a:txBody>
                  <a:tcPr/>
                </a:tc>
                <a:tc>
                  <a:txBody>
                    <a:bodyPr/>
                    <a:lstStyle/>
                    <a:p>
                      <a:pPr marL="5715"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S2 Atölye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laboratuvarların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iyileştirilmesi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için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sektör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iş birlikleri yapılacaktır.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24252">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endParaRPr lang="tr-T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r>
            </a:tbl>
          </a:graphicData>
        </a:graphic>
      </p:graphicFrame>
      <p:sp>
        <p:nvSpPr>
          <p:cNvPr id="30" name="Freeform 286"/>
          <p:cNvSpPr/>
          <p:nvPr/>
        </p:nvSpPr>
        <p:spPr>
          <a:xfrm>
            <a:off x="-138907" y="9089230"/>
            <a:ext cx="708025" cy="252413"/>
          </a:xfrm>
          <a:custGeom>
            <a:avLst/>
            <a:gdLst/>
            <a:ahLst/>
            <a:cxnLst/>
            <a:rect l="l" t="t" r="r" b="b"/>
            <a:pathLst/>
          </a:custGeom>
          <a:noFill/>
          <a:ln w="12700" cap="flat" cmpd="sng">
            <a:solidFill>
              <a:srgbClr val="FF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nSpc>
                <a:spcPts val="1095"/>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11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a:t>
            </a:r>
            <a:r>
              <a:rPr lang="en-US" sz="11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11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jiler </a:t>
            </a:r>
            <a:r>
              <a:rPr lang="en-US" sz="1100">
                <a:effectLst/>
                <a:ea typeface="Times New Roman" panose="02020603050405020304" pitchFamily="18" charset="0"/>
                <a:cs typeface="Times New Roman" panose="02020603050405020304" pitchFamily="18" charset="0"/>
              </a:rPr>
              <a:t> </a:t>
            </a:r>
            <a:endParaRPr lang="tr-TR" sz="1100">
              <a:effectLst/>
              <a:ea typeface="Times New Roman" panose="02020603050405020304" pitchFamily="18" charset="0"/>
              <a:cs typeface="Times New Roman" panose="02020603050405020304" pitchFamily="18" charset="0"/>
            </a:endParaRPr>
          </a:p>
        </p:txBody>
      </p:sp>
      <p:sp>
        <p:nvSpPr>
          <p:cNvPr id="31" name="Freeform 280"/>
          <p:cNvSpPr/>
          <p:nvPr/>
        </p:nvSpPr>
        <p:spPr>
          <a:xfrm rot="5400000">
            <a:off x="-216695" y="7609680"/>
            <a:ext cx="6350" cy="4763"/>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2" name="Freeform 288"/>
          <p:cNvSpPr/>
          <p:nvPr/>
        </p:nvSpPr>
        <p:spPr>
          <a:xfrm rot="5400000">
            <a:off x="10687843" y="7771605"/>
            <a:ext cx="6350"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3" name="Freeform 289"/>
          <p:cNvSpPr/>
          <p:nvPr/>
        </p:nvSpPr>
        <p:spPr>
          <a:xfrm rot="5400000">
            <a:off x="10687843" y="8214518"/>
            <a:ext cx="6350" cy="4762"/>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4" name="Freeform 290"/>
          <p:cNvSpPr/>
          <p:nvPr/>
        </p:nvSpPr>
        <p:spPr>
          <a:xfrm rot="5400000">
            <a:off x="10687843" y="8471693"/>
            <a:ext cx="6350" cy="4762"/>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5" name="Freeform 291"/>
          <p:cNvSpPr/>
          <p:nvPr/>
        </p:nvSpPr>
        <p:spPr>
          <a:xfrm rot="5400000">
            <a:off x="10687843" y="8692355"/>
            <a:ext cx="6350" cy="6350"/>
          </a:xfrm>
          <a:custGeom>
            <a:avLst/>
            <a:gdLst/>
            <a:ahLst/>
            <a:cxnLst/>
            <a:rect l="l" t="t" r="r" b="b"/>
            <a:pathLst>
              <a:path w="6097" h="6096">
                <a:moveTo>
                  <a:pt x="0" y="6096"/>
                </a:moveTo>
                <a:lnTo>
                  <a:pt x="6097" y="6096"/>
                </a:lnTo>
                <a:lnTo>
                  <a:pt x="6097"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6" name="Freeform 292"/>
          <p:cNvSpPr/>
          <p:nvPr/>
        </p:nvSpPr>
        <p:spPr>
          <a:xfrm rot="5400000">
            <a:off x="10687843" y="9078118"/>
            <a:ext cx="6350" cy="4762"/>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7" name="Freeform 293"/>
          <p:cNvSpPr/>
          <p:nvPr/>
        </p:nvSpPr>
        <p:spPr>
          <a:xfrm rot="5400000">
            <a:off x="10687843" y="9394030"/>
            <a:ext cx="6350" cy="4763"/>
          </a:xfrm>
          <a:custGeom>
            <a:avLst/>
            <a:gdLst/>
            <a:ahLst/>
            <a:cxnLst/>
            <a:rect l="l" t="t" r="r" b="b"/>
            <a:pathLst>
              <a:path w="6097" h="6096">
                <a:moveTo>
                  <a:pt x="0" y="6096"/>
                </a:moveTo>
                <a:lnTo>
                  <a:pt x="6097" y="6096"/>
                </a:lnTo>
                <a:lnTo>
                  <a:pt x="6097"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8" name="Freeform 284"/>
          <p:cNvSpPr/>
          <p:nvPr/>
        </p:nvSpPr>
        <p:spPr>
          <a:xfrm>
            <a:off x="813660" y="6665913"/>
            <a:ext cx="4636770" cy="241300"/>
          </a:xfrm>
          <a:custGeom>
            <a:avLst/>
            <a:gdLst/>
            <a:ahLst/>
            <a:cxnLst/>
            <a:rect l="l" t="t" r="r" b="b"/>
            <a:pathLst/>
          </a:custGeom>
          <a:noFill/>
          <a:ln w="12700" cap="flat" cmpd="sng" algn="ctr">
            <a:solidFill>
              <a:srgbClr val="FF0000">
                <a:alpha val="100000"/>
              </a:srgbClr>
            </a:solidFill>
            <a:prstDash val="solid"/>
            <a:miter lim="127000"/>
          </a:ln>
          <a:effectLst/>
        </p:spPr>
        <p:txBody>
          <a:bodyPr wrap="square" lIns="0" tIns="0" rIns="0" bIns="0"/>
          <a:lstStyle/>
          <a:p>
            <a:pPr marL="0" marR="0" lvl="0" indent="0" defTabSz="914400" eaLnBrk="1" fontAlgn="auto" latinLnBrk="0" hangingPunct="1">
              <a:lnSpc>
                <a:spcPts val="1000"/>
              </a:lnSpc>
              <a:spcBef>
                <a:spcPts val="0"/>
              </a:spcBef>
              <a:spcAft>
                <a:spcPts val="0"/>
              </a:spcAft>
              <a:buClrTx/>
              <a:buSzTx/>
              <a:buFontTx/>
              <a:buNone/>
              <a:tabLst/>
              <a:defRPr/>
            </a:pP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PG.</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1</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.1İy</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leş</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ril</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en</a:t>
            </a:r>
            <a:r>
              <a:rPr kumimoji="0" lang="en-US" sz="1000" b="0" i="0" u="none" strike="noStrike" kern="0" cap="none" spc="-7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fi</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z</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iki</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m</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ekân</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der</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li</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k</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000" b="0" i="0" u="none" strike="noStrike" kern="0" cap="none" spc="-2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po</a:t>
            </a:r>
            <a:r>
              <a:rPr kumimoji="0" lang="en-US" sz="1000" b="0" i="0" u="none" strike="noStrike" kern="0" cap="none" spc="-3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a:t>
            </a:r>
            <a:r>
              <a:rPr kumimoji="0" lang="en-US" sz="1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000" b="0" i="0" u="none" strike="noStrike" kern="0" cap="none" spc="-1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salonu, </a:t>
            </a:r>
            <a:r>
              <a:rPr kumimoji="0" lang="en-US" sz="1000" b="0" i="0" u="none" strike="noStrike" kern="0" cap="none" spc="-5"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kütüphaneler, atölyeler vb.) sayısı. </a:t>
            </a:r>
            <a:r>
              <a:rPr kumimoji="0" lang="en-US" sz="1000" b="0" i="0" u="none" strike="noStrike" kern="0" cap="none" spc="0" normalizeH="0" baseline="0" noProof="0">
                <a:ln>
                  <a:noFill/>
                </a:ln>
                <a:solidFill>
                  <a:sysClr val="window" lastClr="FFFFFF"/>
                </a:solidFill>
                <a:effectLst/>
                <a:uLnTx/>
                <a:uFillTx/>
                <a:latin typeface="Times New Roman"/>
                <a:ea typeface="Times New Roman" panose="02020603050405020304" pitchFamily="18" charset="0"/>
                <a:cs typeface="Times New Roman" panose="02020603050405020304" pitchFamily="18" charset="0"/>
              </a:rPr>
              <a:t> </a:t>
            </a:r>
            <a:endParaRPr kumimoji="0" lang="tr-TR" sz="1100" b="0" i="0" u="none" strike="noStrike" kern="0" cap="none" spc="0" normalizeH="0" baseline="0" noProof="0">
              <a:ln>
                <a:noFill/>
              </a:ln>
              <a:solidFill>
                <a:sysClr val="window" lastClr="FFFFFF"/>
              </a:solidFill>
              <a:effectLst/>
              <a:uLnTx/>
              <a:uFillTx/>
              <a:latin typeface="Times New Roman"/>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
          <p:cNvSpPr txBox="1"/>
          <p:nvPr/>
        </p:nvSpPr>
        <p:spPr>
          <a:xfrm>
            <a:off x="641350" y="930275"/>
            <a:ext cx="5956300" cy="360362"/>
          </a:xfrm>
          <a:prstGeom prst="rect">
            <a:avLst/>
          </a:prstGeom>
          <a:noFill/>
          <a:ln>
            <a:noFill/>
          </a:ln>
        </p:spPr>
        <p:txBody>
          <a:bodyPr spcFirstLastPara="1" wrap="square" lIns="91000" tIns="45525" rIns="91000" bIns="45525"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grpSp>
        <p:nvGrpSpPr>
          <p:cNvPr id="558" name="Google Shape;558;p6"/>
          <p:cNvGrpSpPr/>
          <p:nvPr/>
        </p:nvGrpSpPr>
        <p:grpSpPr>
          <a:xfrm>
            <a:off x="668337" y="360270"/>
            <a:ext cx="6267450" cy="824460"/>
            <a:chOff x="183515" y="85570"/>
            <a:chExt cx="6674485" cy="823391"/>
          </a:xfrm>
        </p:grpSpPr>
        <p:sp>
          <p:nvSpPr>
            <p:cNvPr id="559" name="Google Shape;559;p6"/>
            <p:cNvSpPr/>
            <p:nvPr/>
          </p:nvSpPr>
          <p:spPr>
            <a:xfrm rot="-2880000">
              <a:off x="300238" y="198575"/>
              <a:ext cx="537465" cy="524086"/>
            </a:xfrm>
            <a:custGeom>
              <a:avLst/>
              <a:gdLst/>
              <a:ahLst/>
              <a:cxnLst/>
              <a:rect l="l" t="t" r="r" b="b"/>
              <a:pathLst>
                <a:path w="537465" h="524086" extrusionOk="0">
                  <a:moveTo>
                    <a:pt x="0" y="0"/>
                  </a:moveTo>
                  <a:lnTo>
                    <a:pt x="0" y="0"/>
                  </a:lnTo>
                  <a:lnTo>
                    <a:pt x="537465" y="0"/>
                  </a:lnTo>
                  <a:lnTo>
                    <a:pt x="0" y="524086"/>
                  </a:lnTo>
                  <a:lnTo>
                    <a:pt x="0" y="0"/>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60" name="Google Shape;560;p6"/>
            <p:cNvSpPr/>
            <p:nvPr/>
          </p:nvSpPr>
          <p:spPr>
            <a:xfrm rot="7740000">
              <a:off x="6219977" y="311874"/>
              <a:ext cx="540635" cy="475058"/>
            </a:xfrm>
            <a:custGeom>
              <a:avLst/>
              <a:gdLst/>
              <a:ahLst/>
              <a:cxnLst/>
              <a:rect l="l" t="t" r="r" b="b"/>
              <a:pathLst>
                <a:path w="540635" h="475058" extrusionOk="0">
                  <a:moveTo>
                    <a:pt x="0" y="7435"/>
                  </a:moveTo>
                  <a:lnTo>
                    <a:pt x="8461" y="0"/>
                  </a:lnTo>
                  <a:lnTo>
                    <a:pt x="540635" y="0"/>
                  </a:lnTo>
                  <a:lnTo>
                    <a:pt x="0" y="475058"/>
                  </a:lnTo>
                  <a:lnTo>
                    <a:pt x="0" y="7435"/>
                  </a:lnTo>
                  <a:close/>
                </a:path>
              </a:pathLst>
            </a:cu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61" name="Google Shape;561;p6"/>
            <p:cNvSpPr txBox="1"/>
            <p:nvPr/>
          </p:nvSpPr>
          <p:spPr>
            <a:xfrm>
              <a:off x="183515" y="85662"/>
              <a:ext cx="6674485" cy="402702"/>
            </a:xfrm>
            <a:prstGeom prst="rect">
              <a:avLst/>
            </a:prstGeom>
            <a:gradFill>
              <a:gsLst>
                <a:gs pos="0">
                  <a:srgbClr val="BCBCBC"/>
                </a:gs>
                <a:gs pos="35000">
                  <a:srgbClr val="D0D0D0"/>
                </a:gs>
                <a:gs pos="100000">
                  <a:srgbClr val="EDEDED"/>
                </a:gs>
              </a:gsLst>
              <a:lin ang="16200000" scaled="0"/>
            </a:gradFill>
            <a:ln w="9525"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600"/>
                <a:buFont typeface="Times New Roman"/>
                <a:buNone/>
              </a:pPr>
              <a:r>
                <a:rPr lang="en-US" sz="1600" b="1" i="0" u="none">
                  <a:solidFill>
                    <a:srgbClr val="000000"/>
                  </a:solidFill>
                  <a:latin typeface="Times New Roman"/>
                  <a:ea typeface="Times New Roman"/>
                  <a:cs typeface="Times New Roman"/>
                  <a:sym typeface="Times New Roman"/>
                </a:rPr>
                <a:t>OKUL/KURUM BİLGİLERİ</a:t>
              </a:r>
              <a:endParaRPr/>
            </a:p>
          </p:txBody>
        </p:sp>
      </p:grpSp>
      <p:sp>
        <p:nvSpPr>
          <p:cNvPr id="562" name="Google Shape;562;p6"/>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I</a:t>
            </a:r>
            <a:endParaRPr/>
          </a:p>
        </p:txBody>
      </p:sp>
      <p:sp>
        <p:nvSpPr>
          <p:cNvPr id="563" name="Google Shape;563;p6"/>
          <p:cNvSpPr txBox="1"/>
          <p:nvPr/>
        </p:nvSpPr>
        <p:spPr>
          <a:xfrm>
            <a:off x="593725" y="1697037"/>
            <a:ext cx="5653087" cy="306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Tablo 1 Okul Kurum Bilgileri</a:t>
            </a:r>
            <a:endParaRPr/>
          </a:p>
        </p:txBody>
      </p:sp>
      <p:graphicFrame>
        <p:nvGraphicFramePr>
          <p:cNvPr id="564" name="Google Shape;564;p6"/>
          <p:cNvGraphicFramePr/>
          <p:nvPr>
            <p:extLst>
              <p:ext uri="{D42A27DB-BD31-4B8C-83A1-F6EECF244321}">
                <p14:modId xmlns:p14="http://schemas.microsoft.com/office/powerpoint/2010/main" val="1665879892"/>
              </p:ext>
            </p:extLst>
          </p:nvPr>
        </p:nvGraphicFramePr>
        <p:xfrm>
          <a:off x="641350" y="2124075"/>
          <a:ext cx="5910250" cy="5930850"/>
        </p:xfrm>
        <a:graphic>
          <a:graphicData uri="http://schemas.openxmlformats.org/drawingml/2006/table">
            <a:tbl>
              <a:tblPr>
                <a:noFill/>
                <a:tableStyleId>{85591258-8B19-4969-B31F-6914642E252F}</a:tableStyleId>
              </a:tblPr>
              <a:tblGrid>
                <a:gridCol w="1787525">
                  <a:extLst>
                    <a:ext uri="{9D8B030D-6E8A-4147-A177-3AD203B41FA5}">
                      <a16:colId xmlns="" xmlns:a16="http://schemas.microsoft.com/office/drawing/2014/main" val="20000"/>
                    </a:ext>
                  </a:extLst>
                </a:gridCol>
                <a:gridCol w="4122725">
                  <a:extLst>
                    <a:ext uri="{9D8B030D-6E8A-4147-A177-3AD203B41FA5}">
                      <a16:colId xmlns="" xmlns:a16="http://schemas.microsoft.com/office/drawing/2014/main" val="20001"/>
                    </a:ext>
                  </a:extLst>
                </a:gridCol>
              </a:tblGrid>
              <a:tr h="593725">
                <a:tc gridSpan="2">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smtClean="0">
                          <a:solidFill>
                            <a:srgbClr val="000000"/>
                          </a:solidFill>
                          <a:latin typeface="Calibri"/>
                          <a:ea typeface="Calibri"/>
                          <a:cs typeface="Calibri"/>
                          <a:sym typeface="Calibri"/>
                        </a:rPr>
                        <a:t>İli:</a:t>
                      </a:r>
                      <a:r>
                        <a:rPr lang="tr-TR" sz="1600" b="1" i="0" u="none" strike="noStrike" cap="none" dirty="0" smtClean="0">
                          <a:solidFill>
                            <a:srgbClr val="000000"/>
                          </a:solidFill>
                          <a:latin typeface="Calibri"/>
                          <a:ea typeface="Calibri"/>
                          <a:cs typeface="Calibri"/>
                          <a:sym typeface="Calibri"/>
                        </a:rPr>
                        <a:t>SAMSUN</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 xmlns:a16="http://schemas.microsoft.com/office/drawing/2014/main" val="10000"/>
                  </a:ext>
                </a:extLst>
              </a:tr>
              <a:tr h="592125">
                <a:tc gridSpan="2">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err="1">
                          <a:solidFill>
                            <a:srgbClr val="000000"/>
                          </a:solidFill>
                          <a:latin typeface="Calibri"/>
                          <a:ea typeface="Calibri"/>
                          <a:cs typeface="Calibri"/>
                          <a:sym typeface="Calibri"/>
                        </a:rPr>
                        <a:t>İlçesi</a:t>
                      </a:r>
                      <a:r>
                        <a:rPr lang="en-US" sz="1600" b="1" i="0" u="none" strike="noStrike" cap="none" dirty="0">
                          <a:solidFill>
                            <a:srgbClr val="000000"/>
                          </a:solidFill>
                          <a:latin typeface="Calibri"/>
                          <a:ea typeface="Calibri"/>
                          <a:cs typeface="Calibri"/>
                          <a:sym typeface="Calibri"/>
                        </a:rPr>
                        <a:t>: </a:t>
                      </a:r>
                      <a:r>
                        <a:rPr lang="tr-TR" sz="1600" b="1" i="0" u="none" strike="noStrike" cap="none" smtClean="0">
                          <a:solidFill>
                            <a:srgbClr val="000000"/>
                          </a:solidFill>
                          <a:latin typeface="Calibri"/>
                          <a:ea typeface="Calibri"/>
                          <a:cs typeface="Calibri"/>
                          <a:sym typeface="Calibri"/>
                        </a:rPr>
                        <a:t>19</a:t>
                      </a:r>
                      <a:r>
                        <a:rPr lang="tr-TR" sz="1600" b="1" i="0" u="none" strike="noStrike" cap="none" baseline="0" smtClean="0">
                          <a:solidFill>
                            <a:srgbClr val="000000"/>
                          </a:solidFill>
                          <a:latin typeface="Calibri"/>
                          <a:ea typeface="Calibri"/>
                          <a:cs typeface="Calibri"/>
                          <a:sym typeface="Calibri"/>
                        </a:rPr>
                        <a:t> MAYIS</a:t>
                      </a:r>
                      <a:endParaRPr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 xmlns:a16="http://schemas.microsoft.com/office/drawing/2014/main" val="10001"/>
                  </a:ext>
                </a:extLst>
              </a:tr>
              <a:tr h="593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err="1">
                          <a:solidFill>
                            <a:srgbClr val="000000"/>
                          </a:solidFill>
                          <a:latin typeface="Calibri"/>
                          <a:ea typeface="Calibri"/>
                          <a:cs typeface="Calibri"/>
                          <a:sym typeface="Calibri"/>
                        </a:rPr>
                        <a:t>Adres</a:t>
                      </a:r>
                      <a:r>
                        <a:rPr lang="en-US" sz="1600" b="1" i="0" u="none" strike="noStrike" cap="none" dirty="0">
                          <a:solidFill>
                            <a:srgbClr val="000000"/>
                          </a:solidFill>
                          <a:latin typeface="Calibri"/>
                          <a:ea typeface="Calibri"/>
                          <a:cs typeface="Calibri"/>
                          <a:sym typeface="Calibri"/>
                        </a:rPr>
                        <a:t>:</a:t>
                      </a:r>
                      <a:endParaRPr dirty="0"/>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a:solidFill>
                            <a:srgbClr val="000000"/>
                          </a:solidFill>
                          <a:latin typeface="Calibri"/>
                          <a:ea typeface="Calibri"/>
                          <a:cs typeface="Calibri"/>
                          <a:sym typeface="Calibri"/>
                        </a:rPr>
                        <a:t> </a:t>
                      </a:r>
                      <a:r>
                        <a:rPr lang="tr-TR" sz="1600" b="0" i="0" u="none" strike="noStrike" cap="none" dirty="0" smtClean="0">
                          <a:solidFill>
                            <a:srgbClr val="000000"/>
                          </a:solidFill>
                          <a:latin typeface="Calibri"/>
                          <a:ea typeface="Calibri"/>
                          <a:cs typeface="Calibri"/>
                          <a:sym typeface="Calibri"/>
                        </a:rPr>
                        <a:t>Dereköy</a:t>
                      </a:r>
                      <a:r>
                        <a:rPr lang="tr-TR" sz="1600" b="0" i="0" u="none" strike="noStrike" cap="none" baseline="0" dirty="0" smtClean="0">
                          <a:solidFill>
                            <a:srgbClr val="000000"/>
                          </a:solidFill>
                          <a:latin typeface="Calibri"/>
                          <a:ea typeface="Calibri"/>
                          <a:cs typeface="Calibri"/>
                          <a:sym typeface="Calibri"/>
                        </a:rPr>
                        <a:t> Mahallesi Ali Gaffar Okan Cad. No:25 </a:t>
                      </a:r>
                    </a:p>
                    <a:p>
                      <a:pPr marL="0" marR="0" lvl="0" indent="0" algn="l" rtl="0">
                        <a:lnSpc>
                          <a:spcPct val="100000"/>
                        </a:lnSpc>
                        <a:spcBef>
                          <a:spcPts val="0"/>
                        </a:spcBef>
                        <a:spcAft>
                          <a:spcPts val="0"/>
                        </a:spcAft>
                        <a:buClr>
                          <a:srgbClr val="000000"/>
                        </a:buClr>
                        <a:buSzPts val="1600"/>
                        <a:buFont typeface="Calibri"/>
                        <a:buNone/>
                      </a:pPr>
                      <a:r>
                        <a:rPr lang="tr-TR" sz="1600" b="0" i="0" u="none" strike="noStrike" cap="none" baseline="0" dirty="0" smtClean="0">
                          <a:solidFill>
                            <a:srgbClr val="000000"/>
                          </a:solidFill>
                          <a:latin typeface="Calibri"/>
                          <a:ea typeface="Calibri"/>
                          <a:cs typeface="Calibri"/>
                          <a:sym typeface="Calibri"/>
                        </a:rPr>
                        <a:t>                                                                  19 MAYIS</a:t>
                      </a:r>
                      <a:endParaRPr lang="tr-TR" sz="1600" b="0" i="0" u="none" strike="noStrike" cap="none" dirty="0">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5921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Telefon No:</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a:solidFill>
                            <a:srgbClr val="000000"/>
                          </a:solidFill>
                          <a:latin typeface="Calibri"/>
                          <a:ea typeface="Calibri"/>
                          <a:cs typeface="Calibri"/>
                          <a:sym typeface="Calibri"/>
                        </a:rPr>
                        <a:t> </a:t>
                      </a:r>
                      <a:r>
                        <a:rPr lang="tr-TR" sz="1600" b="0" i="0" u="none" strike="noStrike" cap="none" dirty="0">
                          <a:solidFill>
                            <a:srgbClr val="000000"/>
                          </a:solidFill>
                          <a:latin typeface="Calibri"/>
                          <a:ea typeface="Calibri"/>
                          <a:cs typeface="Calibri"/>
                          <a:sym typeface="Calibri"/>
                        </a:rPr>
                        <a:t>  0 ( </a:t>
                      </a:r>
                      <a:r>
                        <a:rPr lang="tr-TR" sz="1600" b="0" i="0" u="none" strike="noStrike" cap="none" dirty="0" smtClean="0">
                          <a:solidFill>
                            <a:srgbClr val="000000"/>
                          </a:solidFill>
                          <a:latin typeface="Calibri"/>
                          <a:ea typeface="Calibri"/>
                          <a:cs typeface="Calibri"/>
                          <a:sym typeface="Calibri"/>
                        </a:rPr>
                        <a:t>362 </a:t>
                      </a:r>
                      <a:r>
                        <a:rPr lang="tr-TR" sz="1600" b="0" i="0" u="none" strike="noStrike" cap="none" dirty="0">
                          <a:solidFill>
                            <a:srgbClr val="000000"/>
                          </a:solidFill>
                          <a:latin typeface="Calibri"/>
                          <a:ea typeface="Calibri"/>
                          <a:cs typeface="Calibri"/>
                          <a:sym typeface="Calibri"/>
                        </a:rPr>
                        <a:t>) </a:t>
                      </a:r>
                      <a:r>
                        <a:rPr lang="tr-TR" sz="1600" b="0" i="0" u="none" strike="noStrike" cap="none" dirty="0" smtClean="0">
                          <a:solidFill>
                            <a:srgbClr val="000000"/>
                          </a:solidFill>
                          <a:latin typeface="Calibri"/>
                          <a:ea typeface="Calibri"/>
                          <a:cs typeface="Calibri"/>
                          <a:sym typeface="Calibri"/>
                        </a:rPr>
                        <a:t>5185774</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593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e- Posta Adresi:</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a:solidFill>
                            <a:srgbClr val="000000"/>
                          </a:solidFill>
                          <a:latin typeface="Calibri"/>
                          <a:ea typeface="Calibri"/>
                          <a:cs typeface="Calibri"/>
                          <a:sym typeface="Calibri"/>
                        </a:rPr>
                        <a:t> </a:t>
                      </a:r>
                      <a:r>
                        <a:rPr lang="tr-TR" sz="1600" b="0" i="0" u="none" strike="noStrike" cap="none" dirty="0">
                          <a:solidFill>
                            <a:srgbClr val="000000"/>
                          </a:solidFill>
                          <a:latin typeface="Calibri"/>
                          <a:ea typeface="Calibri"/>
                          <a:cs typeface="Calibri"/>
                          <a:sym typeface="Calibri"/>
                        </a:rPr>
                        <a:t>   </a:t>
                      </a:r>
                      <a:r>
                        <a:rPr lang="tr-TR" sz="1600" b="0" i="0" u="none" strike="noStrike" cap="none" dirty="0" smtClean="0">
                          <a:solidFill>
                            <a:srgbClr val="000000"/>
                          </a:solidFill>
                          <a:latin typeface="Calibri"/>
                          <a:ea typeface="Calibri"/>
                          <a:cs typeface="Calibri"/>
                          <a:sym typeface="Calibri"/>
                        </a:rPr>
                        <a:t>730550@meb.k12.tr</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593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Kurum Kodu:</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Calibri"/>
                        <a:buNone/>
                        <a:tabLst/>
                        <a:defRPr/>
                      </a:pPr>
                      <a:r>
                        <a:rPr lang="en-US" sz="1600" b="0" i="0" u="none" strike="noStrike" cap="none" dirty="0">
                          <a:solidFill>
                            <a:srgbClr val="000000"/>
                          </a:solidFill>
                          <a:latin typeface="Calibri"/>
                          <a:ea typeface="Calibri"/>
                          <a:cs typeface="Calibri"/>
                          <a:sym typeface="Calibri"/>
                        </a:rPr>
                        <a:t> </a:t>
                      </a:r>
                      <a:r>
                        <a:rPr lang="tr-TR" sz="1600" b="0" i="0" u="none" strike="noStrike" cap="none" dirty="0">
                          <a:solidFill>
                            <a:srgbClr val="000000"/>
                          </a:solidFill>
                          <a:latin typeface="Calibri"/>
                          <a:ea typeface="Calibri"/>
                          <a:cs typeface="Calibri"/>
                          <a:sym typeface="Calibri"/>
                        </a:rPr>
                        <a:t>  </a:t>
                      </a:r>
                      <a:r>
                        <a:rPr lang="tr-TR" sz="1400" b="0" i="0" u="none" strike="noStrike" cap="none" dirty="0" smtClean="0">
                          <a:solidFill>
                            <a:srgbClr val="000000"/>
                          </a:solidFill>
                          <a:effectLst/>
                          <a:latin typeface="Arial"/>
                          <a:ea typeface="Calibri"/>
                          <a:cs typeface="Arial"/>
                          <a:sym typeface="Arial"/>
                        </a:rPr>
                        <a:t>730550</a:t>
                      </a:r>
                      <a:endParaRPr lang="tr-TR" sz="1400" b="0" i="0" u="none" strike="noStrike" cap="none" dirty="0">
                        <a:solidFill>
                          <a:srgbClr val="000000"/>
                        </a:solidFill>
                        <a:effectLst/>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5921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Coğrafi Konum (link)</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a:solidFill>
                            <a:srgbClr val="000000"/>
                          </a:solidFill>
                          <a:latin typeface="Calibri"/>
                          <a:ea typeface="Calibri"/>
                          <a:cs typeface="Calibri"/>
                          <a:sym typeface="Calibri"/>
                        </a:rPr>
                        <a:t> </a:t>
                      </a:r>
                      <a:r>
                        <a:rPr lang="en-US" sz="1600" b="0" i="0" u="none" strike="noStrike" cap="none" dirty="0" smtClean="0">
                          <a:solidFill>
                            <a:srgbClr val="000000"/>
                          </a:solidFill>
                          <a:latin typeface="Calibri"/>
                          <a:ea typeface="Calibri"/>
                          <a:cs typeface="Calibri"/>
                          <a:sym typeface="Calibri"/>
                        </a:rPr>
                        <a:t>https://sehitumitsemerci</a:t>
                      </a:r>
                      <a:r>
                        <a:rPr lang="tr-TR" sz="1600" b="0" i="0" u="none" strike="noStrike" cap="none" dirty="0" err="1" smtClean="0">
                          <a:solidFill>
                            <a:srgbClr val="000000"/>
                          </a:solidFill>
                          <a:latin typeface="Calibri"/>
                          <a:ea typeface="Calibri"/>
                          <a:cs typeface="Calibri"/>
                          <a:sym typeface="Calibri"/>
                        </a:rPr>
                        <a:t>io</a:t>
                      </a:r>
                      <a:r>
                        <a:rPr lang="en-US" sz="1600" b="0" i="0" u="none" strike="noStrike" cap="none" dirty="0" smtClean="0">
                          <a:solidFill>
                            <a:srgbClr val="000000"/>
                          </a:solidFill>
                          <a:latin typeface="Calibri"/>
                          <a:ea typeface="Calibri"/>
                          <a:cs typeface="Calibri"/>
                          <a:sym typeface="Calibri"/>
                        </a:rPr>
                        <a:t>.meb.k12.tr/</a:t>
                      </a:r>
                      <a:r>
                        <a:rPr lang="en-US" sz="1600" b="0" i="0" u="none" strike="noStrike" cap="none" dirty="0" err="1" smtClean="0">
                          <a:solidFill>
                            <a:srgbClr val="000000"/>
                          </a:solidFill>
                          <a:latin typeface="Calibri"/>
                          <a:ea typeface="Calibri"/>
                          <a:cs typeface="Calibri"/>
                          <a:sym typeface="Calibri"/>
                        </a:rPr>
                        <a:t>tema</a:t>
                      </a:r>
                      <a:r>
                        <a:rPr lang="en-US" sz="1600" b="0" i="0" u="none" strike="noStrike" cap="none" dirty="0" smtClean="0">
                          <a:solidFill>
                            <a:srgbClr val="000000"/>
                          </a:solidFill>
                          <a:latin typeface="Calibri"/>
                          <a:ea typeface="Calibri"/>
                          <a:cs typeface="Calibri"/>
                          <a:sym typeface="Calibri"/>
                        </a:rPr>
                        <a:t>/</a:t>
                      </a:r>
                      <a:r>
                        <a:rPr lang="en-US" sz="1600" b="0" i="0" u="none" strike="noStrike" cap="none" dirty="0" err="1" smtClean="0">
                          <a:solidFill>
                            <a:srgbClr val="000000"/>
                          </a:solidFill>
                          <a:latin typeface="Calibri"/>
                          <a:ea typeface="Calibri"/>
                          <a:cs typeface="Calibri"/>
                          <a:sym typeface="Calibri"/>
                        </a:rPr>
                        <a:t>harita.php</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593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Faks Numarası:</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a:solidFill>
                            <a:srgbClr val="000000"/>
                          </a:solidFill>
                          <a:latin typeface="Calibri"/>
                          <a:ea typeface="Calibri"/>
                          <a:cs typeface="Calibri"/>
                          <a:sym typeface="Calibri"/>
                        </a:rPr>
                        <a:t> </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5921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Web sayfası adresi:</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a:solidFill>
                            <a:srgbClr val="000000"/>
                          </a:solidFill>
                          <a:latin typeface="Calibri"/>
                          <a:ea typeface="Calibri"/>
                          <a:cs typeface="Calibri"/>
                          <a:sym typeface="Calibri"/>
                        </a:rPr>
                        <a:t> </a:t>
                      </a:r>
                      <a:r>
                        <a:rPr lang="tr-TR" sz="1600" b="0" i="0" u="none" strike="noStrike" cap="none" dirty="0">
                          <a:solidFill>
                            <a:srgbClr val="000000"/>
                          </a:solidFill>
                          <a:latin typeface="Calibri"/>
                          <a:ea typeface="Calibri"/>
                          <a:cs typeface="Calibri"/>
                          <a:sym typeface="Calibri"/>
                        </a:rPr>
                        <a:t> </a:t>
                      </a:r>
                      <a:r>
                        <a:rPr lang="tr-TR" sz="1600" b="0" i="0" u="none" strike="noStrike" cap="none" dirty="0" smtClean="0">
                          <a:solidFill>
                            <a:srgbClr val="000000"/>
                          </a:solidFill>
                          <a:latin typeface="Calibri"/>
                          <a:ea typeface="Calibri"/>
                          <a:cs typeface="Calibri"/>
                          <a:sym typeface="Calibri"/>
                        </a:rPr>
                        <a:t>https://sehitumitsemerciio.meb.k12.tr/</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593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Öğretim Şekli:</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tr-TR" sz="1600" b="0" i="0" u="none" strike="noStrike" cap="none" dirty="0">
                          <a:solidFill>
                            <a:srgbClr val="000000"/>
                          </a:solidFill>
                          <a:latin typeface="Calibri"/>
                          <a:ea typeface="Calibri"/>
                          <a:cs typeface="Calibri"/>
                          <a:sym typeface="Calibri"/>
                        </a:rPr>
                        <a:t>  </a:t>
                      </a:r>
                      <a:r>
                        <a:rPr lang="en-US" sz="1600" b="0" i="0" u="none" strike="noStrike" cap="none" dirty="0">
                          <a:solidFill>
                            <a:srgbClr val="000000"/>
                          </a:solidFill>
                          <a:latin typeface="Calibri"/>
                          <a:ea typeface="Calibri"/>
                          <a:cs typeface="Calibri"/>
                          <a:sym typeface="Calibri"/>
                        </a:rPr>
                        <a:t>Tam </a:t>
                      </a:r>
                      <a:r>
                        <a:rPr lang="en-US" sz="1600" b="0" i="0" u="none" strike="noStrike" cap="none" dirty="0" err="1">
                          <a:solidFill>
                            <a:srgbClr val="000000"/>
                          </a:solidFill>
                          <a:latin typeface="Calibri"/>
                          <a:ea typeface="Calibri"/>
                          <a:cs typeface="Calibri"/>
                          <a:sym typeface="Calibri"/>
                        </a:rPr>
                        <a:t>Gün</a:t>
                      </a:r>
                      <a:endParaRPr dirty="0"/>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graphicFrame>
        <p:nvGraphicFramePr>
          <p:cNvPr id="5" name="Tablo 4"/>
          <p:cNvGraphicFramePr>
            <a:graphicFrameLocks noGrp="1"/>
          </p:cNvGraphicFramePr>
          <p:nvPr>
            <p:extLst/>
          </p:nvPr>
        </p:nvGraphicFramePr>
        <p:xfrm>
          <a:off x="537119" y="448432"/>
          <a:ext cx="6814572" cy="2104647"/>
        </p:xfrm>
        <a:graphic>
          <a:graphicData uri="http://schemas.openxmlformats.org/drawingml/2006/table">
            <a:tbl>
              <a:tblPr firstRow="1" firstCol="1" bandRow="1"/>
              <a:tblGrid>
                <a:gridCol w="897018"/>
                <a:gridCol w="2574140"/>
                <a:gridCol w="488586"/>
                <a:gridCol w="531472"/>
                <a:gridCol w="81887"/>
                <a:gridCol w="531472"/>
                <a:gridCol w="557509"/>
                <a:gridCol w="557509"/>
                <a:gridCol w="513092"/>
                <a:gridCol w="81887"/>
              </a:tblGrid>
              <a:tr h="220193">
                <a:tc rowSpan="2">
                  <a:txBody>
                    <a:bodyPr/>
                    <a:lstStyle/>
                    <a:p>
                      <a:pPr algn="just">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rowSpan="2">
                  <a:txBody>
                    <a:bodyPr/>
                    <a:lstStyle/>
                    <a:p>
                      <a:pPr algn="just">
                        <a:spcAft>
                          <a:spcPts val="0"/>
                        </a:spcAft>
                      </a:pPr>
                      <a:r>
                        <a:rPr lang="tr-TR"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PERFORMANS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GÖSTERGESİ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gridSpan="2">
                  <a:txBody>
                    <a:bodyPr/>
                    <a:lstStyle/>
                    <a:p>
                      <a:pPr algn="just">
                        <a:spcAft>
                          <a:spcPts val="0"/>
                        </a:spcAft>
                      </a:pPr>
                      <a:r>
                        <a:rPr lang="tr-TR"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Mevcut</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tr-TR"/>
                    </a:p>
                  </a:txBody>
                  <a:tcPr/>
                </a:tc>
                <a:tc gridSpan="6">
                  <a:txBody>
                    <a:bodyPr/>
                    <a:lstStyle/>
                    <a:p>
                      <a:pPr algn="just">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HEDEF</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614">
                <a:tc vMerge="1">
                  <a:txBody>
                    <a:bodyPr/>
                    <a:lstStyle/>
                    <a:p>
                      <a:endParaRPr lang="tr-TR"/>
                    </a:p>
                  </a:txBody>
                  <a:tcPr/>
                </a:tc>
                <a:tc vMerge="1">
                  <a:txBody>
                    <a:bodyPr/>
                    <a:lstStyle/>
                    <a:p>
                      <a:endParaRPr lang="tr-TR"/>
                    </a:p>
                  </a:txBody>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gridSpan="2">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hMerge="1">
                  <a:txBody>
                    <a:bodyPr/>
                    <a:lstStyle/>
                    <a:p>
                      <a:endParaRPr lang="tr-TR"/>
                    </a:p>
                  </a:txBody>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r>
              <a:tr h="287140">
                <a:tc>
                  <a:txBody>
                    <a:bodyPr/>
                    <a:lstStyle/>
                    <a:p>
                      <a:pPr algn="just">
                        <a:spcAft>
                          <a:spcPts val="0"/>
                        </a:spcAft>
                      </a:pPr>
                      <a:r>
                        <a:rPr lang="tr-TR" sz="9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PG.4.3.a</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Üst kuruma yerleşen öğrenci oranı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87140">
                <a:tc>
                  <a:txBody>
                    <a:bodyPr/>
                    <a:lstStyle/>
                    <a:p>
                      <a:pPr algn="just">
                        <a:spcAft>
                          <a:spcPts val="0"/>
                        </a:spcAft>
                      </a:pPr>
                      <a:r>
                        <a:rPr lang="tr-TR" sz="9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PG.4.3.b</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Ders dışı etkinliklere katılan öğrenci oranı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87140">
                <a:tc>
                  <a:txBody>
                    <a:bodyPr/>
                    <a:lstStyle/>
                    <a:p>
                      <a:pPr algn="just">
                        <a:spcAft>
                          <a:spcPts val="0"/>
                        </a:spcAft>
                      </a:pPr>
                      <a:r>
                        <a:rPr lang="tr-TR" sz="9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PG.4.3.c</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Sınav kaygısına yönelik gerçekleştirilen rehberlik toplantı sayısı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87140">
                <a:tc>
                  <a:txBody>
                    <a:bodyPr/>
                    <a:lstStyle/>
                    <a:p>
                      <a:pPr algn="just">
                        <a:spcAft>
                          <a:spcPts val="0"/>
                        </a:spcAft>
                      </a:pPr>
                      <a:r>
                        <a:rPr lang="tr-TR" sz="9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PG.4.3.d</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Ulusal/uluslararası ve yerel projelere katılan öğrenci sayısı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87140">
                <a:tc>
                  <a:txBody>
                    <a:bodyPr/>
                    <a:lstStyle/>
                    <a:p>
                      <a:pPr algn="just">
                        <a:spcAft>
                          <a:spcPts val="0"/>
                        </a:spcAft>
                      </a:pPr>
                      <a:r>
                        <a:rPr lang="tr-TR" sz="9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PG.4.3.e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Ulusal/uluslararası ve yerel projelere rehberlik yapan öğretmen sayısı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87140">
                <a:tc>
                  <a:txBody>
                    <a:bodyPr/>
                    <a:lstStyle/>
                    <a:p>
                      <a:pPr algn="just">
                        <a:spcAft>
                          <a:spcPts val="0"/>
                        </a:spcAft>
                      </a:pPr>
                      <a:r>
                        <a:rPr lang="tr-TR" sz="9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PG.4.3.f</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Okul bünyesinde yürütülen proje sayısı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bl>
          </a:graphicData>
        </a:graphic>
      </p:graphicFrame>
      <p:graphicFrame>
        <p:nvGraphicFramePr>
          <p:cNvPr id="6" name="Tablo 5"/>
          <p:cNvGraphicFramePr>
            <a:graphicFrameLocks noGrp="1"/>
          </p:cNvGraphicFramePr>
          <p:nvPr>
            <p:extLst/>
          </p:nvPr>
        </p:nvGraphicFramePr>
        <p:xfrm>
          <a:off x="541232" y="2999039"/>
          <a:ext cx="6533388" cy="2489835"/>
        </p:xfrm>
        <a:graphic>
          <a:graphicData uri="http://schemas.openxmlformats.org/drawingml/2006/table">
            <a:tbl>
              <a:tblPr firstRow="1" firstCol="1" bandRow="1"/>
              <a:tblGrid>
                <a:gridCol w="461257"/>
                <a:gridCol w="3036719"/>
                <a:gridCol w="1517053"/>
                <a:gridCol w="1518359"/>
              </a:tblGrid>
              <a:tr h="280035">
                <a:tc>
                  <a:txBody>
                    <a:bodyPr/>
                    <a:lstStyle/>
                    <a:p>
                      <a:pPr algn="ctr">
                        <a:spcAft>
                          <a:spcPts val="0"/>
                        </a:spcAft>
                      </a:pPr>
                      <a:r>
                        <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ctr">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Eylem İfadesi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ctr">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Eylem Sorumlusu</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ctr">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Eylem Tarihi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r>
              <a:tr h="0">
                <a:tc>
                  <a:txBody>
                    <a:bodyPr/>
                    <a:lstStyle/>
                    <a:p>
                      <a:pPr algn="ctr">
                        <a:spcAft>
                          <a:spcPts val="0"/>
                        </a:spcAft>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4.3.1</a:t>
                      </a:r>
                      <a:r>
                        <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Yazılı sonuçları öğrenci bazında takip edilerek gelişimleri takip edilecektir.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Tüm öğretmenler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r>
              <a:tr h="0">
                <a:tc>
                  <a:txBody>
                    <a:bodyPr/>
                    <a:lstStyle/>
                    <a:p>
                      <a:pPr algn="ctr">
                        <a:spcAft>
                          <a:spcPts val="0"/>
                        </a:spcAft>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4.3.2</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Sınav kaygısını ortadan kaldırabilmek için rehberlik çalışmaları yapılacaktır.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Rehberlik Servisi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r>
              <a:tr h="0">
                <a:tc>
                  <a:txBody>
                    <a:bodyPr/>
                    <a:lstStyle/>
                    <a:p>
                      <a:pPr algn="ctr">
                        <a:spcAft>
                          <a:spcPts val="0"/>
                        </a:spcAft>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Tüm yönetici ve öğretmenlerimize yönelik Ar-Ge Birim üyelerinin desteğiyle bilgilendirme toplantıları gerçekleştirilecektir.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Okul Yönetimi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r>
              <a:tr h="0">
                <a:tc>
                  <a:txBody>
                    <a:bodyPr/>
                    <a:lstStyle/>
                    <a:p>
                      <a:pPr algn="ctr">
                        <a:spcAft>
                          <a:spcPts val="0"/>
                        </a:spcAft>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Ulusal/uluslararası ve yerel projeler hakkında öğrenci ve öğretmenler bilgilendirilecek, proje hazırlamaları yönünde motive edilecektir.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Okul Proje Koordinatörleri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r>
              <a:tr h="0">
                <a:tc>
                  <a:txBody>
                    <a:bodyPr/>
                    <a:lstStyle/>
                    <a:p>
                      <a:pPr algn="ctr">
                        <a:spcAft>
                          <a:spcPts val="0"/>
                        </a:spcAft>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Öğretmenlerin mesleki gelişimlerine yönelik düzenlenen seminer/toplantı gibi faaliyetlere katılımları sağlanacaktır.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Okul Yönetimi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r>
            </a:tbl>
          </a:graphicData>
        </a:graphic>
      </p:graphicFrame>
      <p:graphicFrame>
        <p:nvGraphicFramePr>
          <p:cNvPr id="7" name="Tablo 6"/>
          <p:cNvGraphicFramePr>
            <a:graphicFrameLocks noGrp="1"/>
          </p:cNvGraphicFramePr>
          <p:nvPr>
            <p:extLst/>
          </p:nvPr>
        </p:nvGraphicFramePr>
        <p:xfrm>
          <a:off x="550767" y="5846928"/>
          <a:ext cx="6814572" cy="1243227"/>
        </p:xfrm>
        <a:graphic>
          <a:graphicData uri="http://schemas.openxmlformats.org/drawingml/2006/table">
            <a:tbl>
              <a:tblPr firstRow="1" firstCol="1" bandRow="1"/>
              <a:tblGrid>
                <a:gridCol w="897018"/>
                <a:gridCol w="2574140"/>
                <a:gridCol w="488586"/>
                <a:gridCol w="531472"/>
                <a:gridCol w="81887"/>
                <a:gridCol w="531472"/>
                <a:gridCol w="557509"/>
                <a:gridCol w="557509"/>
                <a:gridCol w="513092"/>
                <a:gridCol w="81887"/>
              </a:tblGrid>
              <a:tr h="220193">
                <a:tc rowSpan="2">
                  <a:txBody>
                    <a:bodyPr/>
                    <a:lstStyle/>
                    <a:p>
                      <a:pPr algn="just">
                        <a:spcAft>
                          <a:spcPts val="0"/>
                        </a:spcAft>
                      </a:pPr>
                      <a:r>
                        <a:rPr lang="tr-TR"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rowSpan="2">
                  <a:txBody>
                    <a:bodyPr/>
                    <a:lstStyle/>
                    <a:p>
                      <a:pPr algn="just">
                        <a:spcAft>
                          <a:spcPts val="0"/>
                        </a:spcAft>
                      </a:pPr>
                      <a:r>
                        <a:rPr lang="tr-TR"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PERFORMANS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GÖSTERGESİ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gridSpan="2">
                  <a:txBody>
                    <a:bodyPr/>
                    <a:lstStyle/>
                    <a:p>
                      <a:pPr algn="just">
                        <a:spcAft>
                          <a:spcPts val="0"/>
                        </a:spcAft>
                      </a:pPr>
                      <a:r>
                        <a:rPr lang="tr-TR"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Mevcut</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tr-TR"/>
                    </a:p>
                  </a:txBody>
                  <a:tcPr/>
                </a:tc>
                <a:tc gridSpan="6">
                  <a:txBody>
                    <a:bodyPr/>
                    <a:lstStyle/>
                    <a:p>
                      <a:pPr algn="just">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HEDEF</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614">
                <a:tc vMerge="1">
                  <a:txBody>
                    <a:bodyPr/>
                    <a:lstStyle/>
                    <a:p>
                      <a:endParaRPr lang="tr-TR"/>
                    </a:p>
                  </a:txBody>
                  <a:tcPr/>
                </a:tc>
                <a:tc vMerge="1">
                  <a:txBody>
                    <a:bodyPr/>
                    <a:lstStyle/>
                    <a:p>
                      <a:endParaRPr lang="tr-TR"/>
                    </a:p>
                  </a:txBody>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gridSpan="2">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hMerge="1">
                  <a:txBody>
                    <a:bodyPr/>
                    <a:lstStyle/>
                    <a:p>
                      <a:endParaRPr lang="tr-TR"/>
                    </a:p>
                  </a:txBody>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r>
              <a:tr h="287140">
                <a:tc>
                  <a:txBody>
                    <a:bodyPr/>
                    <a:lstStyle/>
                    <a:p>
                      <a:pPr algn="just">
                        <a:spcAft>
                          <a:spcPts val="0"/>
                        </a:spcAft>
                      </a:pPr>
                      <a:r>
                        <a:rPr lang="tr-TR" sz="9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PG.4.4.a</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Mesleki rehberlik faaliyet sayısı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87140">
                <a:tc>
                  <a:txBody>
                    <a:bodyPr/>
                    <a:lstStyle/>
                    <a:p>
                      <a:pPr algn="just">
                        <a:spcAft>
                          <a:spcPts val="0"/>
                        </a:spcAft>
                      </a:pPr>
                      <a:r>
                        <a:rPr lang="tr-TR" sz="9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PG.4.4.b</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Yetiştirme kurslarından memnuniyet oranı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just">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87140">
                <a:tc>
                  <a:txBody>
                    <a:bodyPr/>
                    <a:lstStyle/>
                    <a:p>
                      <a:pPr algn="just">
                        <a:spcAft>
                          <a:spcPts val="0"/>
                        </a:spcAft>
                      </a:pPr>
                      <a:r>
                        <a:rPr lang="tr-TR" sz="9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PG.4.4.c</a:t>
                      </a:r>
                      <a:r>
                        <a:rPr lang="tr-TR" sz="9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Sınav kaygısı yaşayan öğrenci oranı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gridSpan="2">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hMerge="1">
                  <a:txBody>
                    <a:bodyPr/>
                    <a:lstStyle/>
                    <a:p>
                      <a:endParaRPr lang="tr-TR"/>
                    </a:p>
                  </a:txBody>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487" marR="5648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just">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bl>
          </a:graphicData>
        </a:graphic>
      </p:graphicFrame>
      <p:graphicFrame>
        <p:nvGraphicFramePr>
          <p:cNvPr id="8" name="Tablo 7"/>
          <p:cNvGraphicFramePr>
            <a:graphicFrameLocks noGrp="1"/>
          </p:cNvGraphicFramePr>
          <p:nvPr>
            <p:extLst/>
          </p:nvPr>
        </p:nvGraphicFramePr>
        <p:xfrm>
          <a:off x="527584" y="7777461"/>
          <a:ext cx="6533388" cy="1804035"/>
        </p:xfrm>
        <a:graphic>
          <a:graphicData uri="http://schemas.openxmlformats.org/drawingml/2006/table">
            <a:tbl>
              <a:tblPr firstRow="1" firstCol="1" bandRow="1"/>
              <a:tblGrid>
                <a:gridCol w="461257"/>
                <a:gridCol w="3036719"/>
                <a:gridCol w="1517053"/>
                <a:gridCol w="1518359"/>
              </a:tblGrid>
              <a:tr h="280035">
                <a:tc>
                  <a:txBody>
                    <a:bodyPr/>
                    <a:lstStyle/>
                    <a:p>
                      <a:pPr algn="ctr">
                        <a:spcAft>
                          <a:spcPts val="0"/>
                        </a:spcAft>
                      </a:pPr>
                      <a:r>
                        <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ctr">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Eylem İfadesi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ctr">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Eylem Sorumlusu</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ctr">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Eylem Tarihi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r>
              <a:tr h="0">
                <a:tc>
                  <a:txBody>
                    <a:bodyPr/>
                    <a:lstStyle/>
                    <a:p>
                      <a:pPr algn="ctr">
                        <a:spcAft>
                          <a:spcPts val="0"/>
                        </a:spcAft>
                      </a:pPr>
                      <a:r>
                        <a:rPr lang="tr-T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a:t>
                      </a:r>
                      <a:r>
                        <a:rPr lang="tr-T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Öğrenciler bilgi ve yetenekleri doğrultusunda uygun mesleklere yönlendirilecektir.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Rehberlik Servisi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Sınıf Öğretmenleri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r>
              <a:tr h="0">
                <a:tc>
                  <a:txBody>
                    <a:bodyPr/>
                    <a:lstStyle/>
                    <a:p>
                      <a:pPr algn="ctr">
                        <a:spcAft>
                          <a:spcPts val="0"/>
                        </a:spcAft>
                      </a:pPr>
                      <a:r>
                        <a:rPr lang="tr-T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4.4.2</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Yetiştirme kurslarının niteliğinin artırılabilmesi için zümre toplantıları gerçekleştirilecek,</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Müdür Yardımcısı</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r>
              <a:tr h="0">
                <a:tc>
                  <a:txBody>
                    <a:bodyPr/>
                    <a:lstStyle/>
                    <a:p>
                      <a:pPr algn="ctr">
                        <a:spcAft>
                          <a:spcPts val="0"/>
                        </a:spcAft>
                      </a:pPr>
                      <a:r>
                        <a:rPr lang="tr-T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Yetiştirme kurslarının devamlılığını sağlayabilmek için veli toplantıları gerçekleştirilecektir.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Rehberlik Servisi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Sınıf Öğretmenleri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r>
              <a:tr h="0">
                <a:tc>
                  <a:txBody>
                    <a:bodyPr/>
                    <a:lstStyle/>
                    <a:p>
                      <a:pPr algn="ctr">
                        <a:spcAft>
                          <a:spcPts val="0"/>
                        </a:spcAft>
                      </a:pPr>
                      <a:r>
                        <a:rPr lang="tr-T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4.4.4</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Sınav kaygısını ortadan kaldırabilmek için rehberlik çalışmaları gerçekleştirilecektir.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Rehberlik Servisi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Sınıf Öğretmenleri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just">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r>
              <a:tr h="0">
                <a:tc>
                  <a:txBody>
                    <a:bodyPr/>
                    <a:lstStyle/>
                    <a:p>
                      <a:pPr algn="ctr">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just">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just">
                        <a:spcAft>
                          <a:spcPts val="0"/>
                        </a:spcAft>
                      </a:pP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r>
            </a:tbl>
          </a:graphicData>
        </a:graphic>
      </p:graphicFrame>
    </p:spTree>
    <p:extLst>
      <p:ext uri="{BB962C8B-B14F-4D97-AF65-F5344CB8AC3E}">
        <p14:creationId xmlns:p14="http://schemas.microsoft.com/office/powerpoint/2010/main" val="3424396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58"/>
          <p:cNvSpPr txBox="1"/>
          <p:nvPr/>
        </p:nvSpPr>
        <p:spPr>
          <a:xfrm>
            <a:off x="465137" y="809625"/>
            <a:ext cx="6619875" cy="2676525"/>
          </a:xfrm>
          <a:prstGeom prst="rect">
            <a:avLst/>
          </a:prstGeom>
          <a:noFill/>
          <a:ln>
            <a:noFill/>
          </a:ln>
        </p:spPr>
        <p:txBody>
          <a:bodyPr spcFirstLastPara="1" wrap="square" lIns="91425" tIns="45700" rIns="91425" bIns="45700" anchor="t" anchorCtr="0">
            <a:spAutoFit/>
          </a:bodyPr>
          <a:lstStyle/>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Kurumumuz</a:t>
            </a:r>
            <a:r>
              <a:rPr lang="en-US" sz="1200" b="0" i="0" u="none" dirty="0">
                <a:solidFill>
                  <a:srgbClr val="000000"/>
                </a:solidFill>
                <a:latin typeface="Times New Roman"/>
                <a:ea typeface="Times New Roman"/>
                <a:cs typeface="Times New Roman"/>
                <a:sym typeface="Times New Roman"/>
              </a:rPr>
              <a:t> 2019-2023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Planı’nın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maliyetlendirilmesi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sürecindeki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temel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gaye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amaç</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eylemlerin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gerektirdiği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maliyetlerin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ortaya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konulması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suretiyle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politika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tercihlerinin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karar</a:t>
            </a:r>
            <a:r>
              <a:rPr lang="en-US" sz="1200" b="0" i="0" u="none" dirty="0">
                <a:solidFill>
                  <a:srgbClr val="000000"/>
                </a:solidFill>
                <a:latin typeface="Times New Roman"/>
                <a:ea typeface="Times New Roman"/>
                <a:cs typeface="Times New Roman"/>
                <a:sym typeface="Times New Roman"/>
              </a:rPr>
              <a:t> alma </a:t>
            </a:r>
            <a:r>
              <a:rPr lang="en-US" sz="1200" b="0" i="0" u="none" dirty="0" err="1">
                <a:solidFill>
                  <a:srgbClr val="000000"/>
                </a:solidFill>
                <a:latin typeface="Times New Roman"/>
                <a:ea typeface="Times New Roman"/>
                <a:cs typeface="Times New Roman"/>
                <a:sym typeface="Times New Roman"/>
              </a:rPr>
              <a:t>sürecinin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rasyonelleştirilmesine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katkıda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bulunmaktır</a:t>
            </a:r>
            <a:r>
              <a:rPr lang="en-US" sz="1200" b="0" i="0" u="none" dirty="0">
                <a:solidFill>
                  <a:srgbClr val="000000"/>
                </a:solidFill>
                <a:latin typeface="Times New Roman"/>
                <a:ea typeface="Times New Roman"/>
                <a:cs typeface="Times New Roman"/>
                <a:sym typeface="Times New Roman"/>
              </a:rPr>
              <a:t>. Bu </a:t>
            </a:r>
            <a:r>
              <a:rPr lang="en-US" sz="1200" b="0" i="0" u="none" dirty="0" err="1">
                <a:solidFill>
                  <a:srgbClr val="000000"/>
                </a:solidFill>
                <a:latin typeface="Times New Roman"/>
                <a:ea typeface="Times New Roman"/>
                <a:cs typeface="Times New Roman"/>
                <a:sym typeface="Times New Roman"/>
              </a:rPr>
              <a:t>sayede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plan </a:t>
            </a:r>
            <a:r>
              <a:rPr lang="en-US" sz="1200" b="0" i="0" u="none" dirty="0" err="1">
                <a:solidFill>
                  <a:srgbClr val="000000"/>
                </a:solidFill>
                <a:latin typeface="Times New Roman"/>
                <a:ea typeface="Times New Roman"/>
                <a:cs typeface="Times New Roman"/>
                <a:sym typeface="Times New Roman"/>
              </a:rPr>
              <a:t>ile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bütçe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arasındaki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bağlantı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güçlendirilecek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harcamaların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önceliklendirilme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süreci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iyileştirilecektir</a:t>
            </a:r>
            <a:r>
              <a:rPr lang="en-US" sz="1200" b="0" i="0" u="none" dirty="0">
                <a:solidFill>
                  <a:srgbClr val="000000"/>
                </a:solidFill>
                <a:latin typeface="Times New Roman"/>
                <a:ea typeface="Times New Roman"/>
                <a:cs typeface="Times New Roman"/>
                <a:sym typeface="Times New Roman"/>
              </a:rPr>
              <a:t>. </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a:solidFill>
                  <a:srgbClr val="000000"/>
                </a:solidFill>
                <a:latin typeface="Times New Roman"/>
                <a:ea typeface="Times New Roman"/>
                <a:cs typeface="Times New Roman"/>
                <a:sym typeface="Times New Roman"/>
              </a:rPr>
              <a:t>Bu </a:t>
            </a:r>
            <a:r>
              <a:rPr lang="en-US" sz="1200" b="0" i="0" u="none" dirty="0" err="1">
                <a:solidFill>
                  <a:srgbClr val="000000"/>
                </a:solidFill>
                <a:latin typeface="Times New Roman"/>
                <a:ea typeface="Times New Roman"/>
                <a:cs typeface="Times New Roman"/>
                <a:sym typeface="Times New Roman"/>
              </a:rPr>
              <a:t>temel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gayeden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hareketle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planın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tahmini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maliyetlendirilmesi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şu</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şekilde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yapılmıştır</a:t>
            </a:r>
            <a:r>
              <a:rPr lang="en-US" sz="1200" b="0" i="0" u="none" dirty="0">
                <a:solidFill>
                  <a:srgbClr val="000000"/>
                </a:solidFill>
                <a:latin typeface="Times New Roman"/>
                <a:ea typeface="Times New Roman"/>
                <a:cs typeface="Times New Roman"/>
                <a:sym typeface="Times New Roman"/>
              </a:rPr>
              <a:t>: </a:t>
            </a:r>
            <a:endParaRPr dirty="0"/>
          </a:p>
          <a:p>
            <a:pPr marL="180975" marR="0" lvl="0" indent="-180975" algn="just" rtl="0">
              <a:lnSpc>
                <a:spcPct val="100000"/>
              </a:lnSpc>
              <a:spcBef>
                <a:spcPts val="0"/>
              </a:spcBef>
              <a:spcAft>
                <a:spcPts val="0"/>
              </a:spcAft>
              <a:buClr>
                <a:srgbClr val="000000"/>
              </a:buClr>
              <a:buSzPts val="1200"/>
              <a:buFont typeface="Noto Sans Symbols"/>
              <a:buChar char="✔"/>
            </a:pPr>
            <a:r>
              <a:rPr lang="en-US" sz="1200" b="0" i="0" u="none" dirty="0" err="1">
                <a:solidFill>
                  <a:srgbClr val="000000"/>
                </a:solidFill>
                <a:latin typeface="Times New Roman"/>
                <a:ea typeface="Times New Roman"/>
                <a:cs typeface="Times New Roman"/>
                <a:sym typeface="Times New Roman"/>
              </a:rPr>
              <a:t>Hedeflere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ilişkin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eylemler</a:t>
            </a:r>
            <a:r>
              <a:rPr lang="en-US" sz="1200" b="0" i="0" u="none" dirty="0">
                <a:solidFill>
                  <a:srgbClr val="000000"/>
                </a:solidFill>
                <a:latin typeface="Times New Roman"/>
                <a:ea typeface="Times New Roman"/>
                <a:cs typeface="Times New Roman"/>
                <a:sym typeface="Times New Roman"/>
              </a:rPr>
              <a:t> durum </a:t>
            </a:r>
            <a:r>
              <a:rPr lang="en-US" sz="1200" b="0" i="0" u="none" dirty="0" err="1">
                <a:solidFill>
                  <a:srgbClr val="000000"/>
                </a:solidFill>
                <a:latin typeface="Times New Roman"/>
                <a:ea typeface="Times New Roman"/>
                <a:cs typeface="Times New Roman"/>
                <a:sym typeface="Times New Roman"/>
              </a:rPr>
              <a:t>analizi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çalışmaları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sonuçlarından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tespit</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edilmiştir</a:t>
            </a:r>
            <a:r>
              <a:rPr lang="en-US" sz="1200" b="0" i="0" u="none" dirty="0">
                <a:solidFill>
                  <a:srgbClr val="000000"/>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rgbClr val="000000"/>
              </a:buClr>
              <a:buSzPts val="1200"/>
              <a:buFont typeface="Noto Sans Symbols"/>
              <a:buChar char="✔"/>
            </a:pPr>
            <a:r>
              <a:rPr lang="en-US" sz="1200" b="0" i="0" u="none" dirty="0" err="1">
                <a:solidFill>
                  <a:srgbClr val="000000"/>
                </a:solidFill>
                <a:latin typeface="Times New Roman"/>
                <a:ea typeface="Times New Roman"/>
                <a:cs typeface="Times New Roman"/>
                <a:sym typeface="Times New Roman"/>
              </a:rPr>
              <a:t>Eylemlere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ilişkin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tahmini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belirlenmiştir</a:t>
            </a:r>
            <a:r>
              <a:rPr lang="en-US" sz="1200" b="0" i="0" u="none" dirty="0">
                <a:solidFill>
                  <a:srgbClr val="000000"/>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rgbClr val="000000"/>
              </a:buClr>
              <a:buSzPts val="1200"/>
              <a:buFont typeface="Noto Sans Symbols"/>
              <a:buChar char="✔"/>
            </a:pPr>
            <a:r>
              <a:rPr lang="en-US" sz="1200" b="0" i="0" u="none" dirty="0" err="1">
                <a:solidFill>
                  <a:srgbClr val="000000"/>
                </a:solidFill>
                <a:latin typeface="Times New Roman"/>
                <a:ea typeface="Times New Roman"/>
                <a:cs typeface="Times New Roman"/>
                <a:sym typeface="Times New Roman"/>
              </a:rPr>
              <a:t>Eylem</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maliyetlerinden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hareketle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belirlenmiştir</a:t>
            </a:r>
            <a:r>
              <a:rPr lang="en-US" sz="1200" b="0" i="0" u="none" dirty="0">
                <a:solidFill>
                  <a:srgbClr val="000000"/>
                </a:solidFill>
                <a:latin typeface="Times New Roman"/>
                <a:ea typeface="Times New Roman"/>
                <a:cs typeface="Times New Roman"/>
                <a:sym typeface="Times New Roman"/>
              </a:rPr>
              <a:t>,</a:t>
            </a:r>
            <a:endParaRPr dirty="0"/>
          </a:p>
          <a:p>
            <a:pPr marL="180975" marR="0" lvl="0" indent="-180975" algn="just" rtl="0">
              <a:lnSpc>
                <a:spcPct val="100000"/>
              </a:lnSpc>
              <a:spcBef>
                <a:spcPts val="0"/>
              </a:spcBef>
              <a:spcAft>
                <a:spcPts val="0"/>
              </a:spcAft>
              <a:buClr>
                <a:srgbClr val="000000"/>
              </a:buClr>
              <a:buSzPts val="1200"/>
              <a:buFont typeface="Noto Sans Symbols"/>
              <a:buChar char="✔"/>
            </a:pPr>
            <a:r>
              <a:rPr lang="en-US" sz="1200" b="0" i="0" u="none" dirty="0" err="1">
                <a:solidFill>
                  <a:srgbClr val="000000"/>
                </a:solidFill>
                <a:latin typeface="Times New Roman"/>
                <a:ea typeface="Times New Roman"/>
                <a:cs typeface="Times New Roman"/>
                <a:sym typeface="Times New Roman"/>
              </a:rPr>
              <a:t>Hedef</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maliyetlerinden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yola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çıkılarak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amaç</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belirlenmiş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amaç</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maliyetlerinden</a:t>
            </a:r>
            <a:r>
              <a:rPr lang="en-US" sz="1200" b="0" i="0" u="none" dirty="0">
                <a:solidFill>
                  <a:srgbClr val="000000"/>
                </a:solidFill>
                <a:latin typeface="Times New Roman"/>
                <a:ea typeface="Times New Roman"/>
                <a:cs typeface="Times New Roman"/>
                <a:sym typeface="Times New Roman"/>
              </a:rPr>
              <a:t> de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plan </a:t>
            </a:r>
            <a:r>
              <a:rPr lang="en-US" sz="1200" b="0" i="0" u="none" dirty="0" err="1">
                <a:solidFill>
                  <a:srgbClr val="000000"/>
                </a:solidFill>
                <a:latin typeface="Times New Roman"/>
                <a:ea typeface="Times New Roman"/>
                <a:cs typeface="Times New Roman"/>
                <a:sym typeface="Times New Roman"/>
              </a:rPr>
              <a:t>maliyeti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belirlenmiştir</a:t>
            </a:r>
            <a:r>
              <a:rPr lang="en-US" sz="1200" b="0" i="0" u="none" dirty="0">
                <a:solidFill>
                  <a:srgbClr val="000000"/>
                </a:solidFill>
                <a:latin typeface="Times New Roman"/>
                <a:ea typeface="Times New Roman"/>
                <a:cs typeface="Times New Roman"/>
                <a:sym typeface="Times New Roman"/>
              </a:rPr>
              <a:t>.</a:t>
            </a:r>
            <a:endParaRPr dirty="0"/>
          </a:p>
          <a:p>
            <a:pPr marL="0" marR="0" lvl="0" indent="180975" algn="just" rtl="0">
              <a:lnSpc>
                <a:spcPct val="100000"/>
              </a:lnSpc>
              <a:spcBef>
                <a:spcPts val="0"/>
              </a:spcBef>
              <a:spcAft>
                <a:spcPts val="0"/>
              </a:spcAft>
              <a:buClr>
                <a:srgbClr val="000000"/>
              </a:buClr>
              <a:buSzPts val="1200"/>
              <a:buFont typeface="Times New Roman"/>
              <a:buNone/>
            </a:pPr>
            <a:r>
              <a:rPr lang="en-US" sz="1200" b="0" i="0" u="none" dirty="0" err="1">
                <a:solidFill>
                  <a:srgbClr val="000000"/>
                </a:solidFill>
                <a:latin typeface="Times New Roman"/>
                <a:ea typeface="Times New Roman"/>
                <a:cs typeface="Times New Roman"/>
                <a:sym typeface="Times New Roman"/>
              </a:rPr>
              <a:t>Genel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bütçe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valilikler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belediyeler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okul</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aile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birliklerinin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yıllık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bütçe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artışları</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ve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eğilimleri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dikkate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alındığında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Kurumumuz</a:t>
            </a:r>
            <a:r>
              <a:rPr lang="en-US" sz="1200" b="0" i="0" u="none" dirty="0">
                <a:solidFill>
                  <a:srgbClr val="000000"/>
                </a:solidFill>
                <a:latin typeface="Times New Roman"/>
                <a:ea typeface="Times New Roman"/>
                <a:cs typeface="Times New Roman"/>
                <a:sym typeface="Times New Roman"/>
              </a:rPr>
              <a:t> 2019-2023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Planı’nda</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yer</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alan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stratejik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amaçların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gerçekleştirilebilmesi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için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tabloda</a:t>
            </a:r>
            <a:r>
              <a:rPr lang="en-US" sz="1200" b="0" i="0" u="none" dirty="0">
                <a:solidFill>
                  <a:srgbClr val="000000"/>
                </a:solidFill>
                <a:latin typeface="Times New Roman"/>
                <a:ea typeface="Times New Roman"/>
                <a:cs typeface="Times New Roman"/>
                <a:sym typeface="Times New Roman"/>
              </a:rPr>
              <a:t> da </a:t>
            </a:r>
            <a:r>
              <a:rPr lang="en-US" sz="1200" b="0" i="0" u="none" dirty="0" err="1">
                <a:solidFill>
                  <a:srgbClr val="000000"/>
                </a:solidFill>
                <a:latin typeface="Times New Roman"/>
                <a:ea typeface="Times New Roman"/>
                <a:cs typeface="Times New Roman"/>
                <a:sym typeface="Times New Roman"/>
              </a:rPr>
              <a:t>belirtildiği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üzere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beş</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yıllık</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süre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için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tahmini</a:t>
            </a:r>
            <a:r>
              <a:rPr lang="en-US" sz="1200" b="0" i="0" u="none" dirty="0">
                <a:solidFill>
                  <a:srgbClr val="000000"/>
                </a:solidFill>
                <a:latin typeface="Times New Roman"/>
                <a:ea typeface="Times New Roman"/>
                <a:cs typeface="Times New Roman"/>
                <a:sym typeface="Times New Roman"/>
              </a:rPr>
              <a:t> </a:t>
            </a:r>
            <a:r>
              <a:rPr lang="tr-TR" sz="1200" dirty="0" smtClean="0">
                <a:latin typeface="Times New Roman"/>
                <a:ea typeface="Times New Roman"/>
                <a:cs typeface="Times New Roman"/>
                <a:sym typeface="Times New Roman"/>
              </a:rPr>
              <a:t>,,,,,,,,,,,,</a:t>
            </a:r>
            <a:r>
              <a:rPr lang="en-US" sz="1200" b="0" i="0" u="none" dirty="0" err="1" smtClean="0">
                <a:solidFill>
                  <a:srgbClr val="000000"/>
                </a:solidFill>
                <a:latin typeface="Times New Roman"/>
                <a:ea typeface="Times New Roman"/>
                <a:cs typeface="Times New Roman"/>
                <a:sym typeface="Times New Roman"/>
              </a:rPr>
              <a:t>TL’lik</a:t>
            </a:r>
            <a:r>
              <a:rPr lang="en-US" sz="1200" b="0" i="0" u="none" dirty="0" smtClean="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kaynağın</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elde</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edileceği</a:t>
            </a:r>
            <a:r>
              <a:rPr lang="en-US" sz="1200" b="0" i="0" u="none" dirty="0">
                <a:solidFill>
                  <a:srgbClr val="000000"/>
                </a:solidFill>
                <a:latin typeface="Times New Roman"/>
                <a:ea typeface="Times New Roman"/>
                <a:cs typeface="Times New Roman"/>
                <a:sym typeface="Times New Roman"/>
              </a:rPr>
              <a:t> </a:t>
            </a:r>
            <a:r>
              <a:rPr lang="en-US" sz="1200" b="0" i="0" u="none" dirty="0" err="1">
                <a:solidFill>
                  <a:srgbClr val="000000"/>
                </a:solidFill>
                <a:latin typeface="Times New Roman"/>
                <a:ea typeface="Times New Roman"/>
                <a:cs typeface="Times New Roman"/>
                <a:sym typeface="Times New Roman"/>
              </a:rPr>
              <a:t>düşünülmektedir</a:t>
            </a:r>
            <a:r>
              <a:rPr lang="en-US" sz="1200" b="0" i="0" u="none" dirty="0">
                <a:solidFill>
                  <a:srgbClr val="000000"/>
                </a:solidFill>
                <a:latin typeface="Times New Roman"/>
                <a:ea typeface="Times New Roman"/>
                <a:cs typeface="Times New Roman"/>
                <a:sym typeface="Times New Roman"/>
              </a:rPr>
              <a:t>. </a:t>
            </a:r>
            <a:endParaRPr dirty="0"/>
          </a:p>
        </p:txBody>
      </p:sp>
      <p:grpSp>
        <p:nvGrpSpPr>
          <p:cNvPr id="1157" name="Google Shape;1157;p58"/>
          <p:cNvGrpSpPr/>
          <p:nvPr/>
        </p:nvGrpSpPr>
        <p:grpSpPr>
          <a:xfrm>
            <a:off x="465137" y="363537"/>
            <a:ext cx="6619875" cy="358775"/>
            <a:chOff x="542115" y="3383314"/>
            <a:chExt cx="5975601" cy="285751"/>
          </a:xfrm>
        </p:grpSpPr>
        <p:sp>
          <p:nvSpPr>
            <p:cNvPr id="1158" name="Google Shape;1158;p58"/>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MALİYETLENDİRME</a:t>
              </a:r>
              <a:endParaRPr/>
            </a:p>
          </p:txBody>
        </p:sp>
        <p:sp>
          <p:nvSpPr>
            <p:cNvPr id="1159" name="Google Shape;1159;p58"/>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4.5.</a:t>
              </a:r>
              <a:endParaRPr/>
            </a:p>
          </p:txBody>
        </p:sp>
      </p:grpSp>
      <p:sp>
        <p:nvSpPr>
          <p:cNvPr id="1160" name="Google Shape;1160;p58"/>
          <p:cNvSpPr/>
          <p:nvPr/>
        </p:nvSpPr>
        <p:spPr>
          <a:xfrm>
            <a:off x="823912" y="3597275"/>
            <a:ext cx="4953000" cy="285750"/>
          </a:xfrm>
          <a:prstGeom prst="roundRect">
            <a:avLst>
              <a:gd name="adj" fmla="val 16667"/>
            </a:avLst>
          </a:prstGeom>
          <a:solidFill>
            <a:srgbClr val="8064A2"/>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KAYNAK T</a:t>
            </a:r>
            <a:r>
              <a:rPr lang="en-US" sz="1400" b="1" i="1" u="none">
                <a:solidFill>
                  <a:srgbClr val="FFFFFF"/>
                </a:solidFill>
                <a:latin typeface="Calibri"/>
                <a:ea typeface="Calibri"/>
                <a:cs typeface="Calibri"/>
                <a:sym typeface="Calibri"/>
              </a:rPr>
              <a:t>ABLOSU</a:t>
            </a:r>
            <a:endParaRPr/>
          </a:p>
        </p:txBody>
      </p:sp>
      <p:sp>
        <p:nvSpPr>
          <p:cNvPr id="1161" name="Google Shape;1161;p58"/>
          <p:cNvSpPr txBox="1"/>
          <p:nvPr/>
        </p:nvSpPr>
        <p:spPr>
          <a:xfrm>
            <a:off x="465137" y="5670550"/>
            <a:ext cx="6619875" cy="127800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200"/>
              <a:buFont typeface="Book Antiqua"/>
              <a:buNone/>
            </a:pPr>
            <a:r>
              <a:rPr lang="en-US" sz="1200" b="0" i="0" u="none" dirty="0" err="1">
                <a:solidFill>
                  <a:srgbClr val="000000"/>
                </a:solidFill>
                <a:latin typeface="Book Antiqua"/>
                <a:ea typeface="Book Antiqua"/>
                <a:cs typeface="Book Antiqua"/>
                <a:sym typeface="Book Antiqua"/>
              </a:rPr>
              <a:t>Müdürlüğümüz</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stratejik</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planında</a:t>
            </a:r>
            <a:r>
              <a:rPr lang="en-US" sz="1200" b="0" i="0" u="none" dirty="0">
                <a:solidFill>
                  <a:srgbClr val="000000"/>
                </a:solidFill>
                <a:latin typeface="Book Antiqua"/>
                <a:ea typeface="Book Antiqua"/>
                <a:cs typeface="Book Antiqua"/>
                <a:sym typeface="Book Antiqua"/>
              </a:rPr>
              <a:t> 6 </a:t>
            </a:r>
            <a:r>
              <a:rPr lang="en-US" sz="1200" b="0" i="0" u="none" dirty="0" err="1">
                <a:solidFill>
                  <a:srgbClr val="000000"/>
                </a:solidFill>
                <a:latin typeface="Book Antiqua"/>
                <a:ea typeface="Book Antiqua"/>
                <a:cs typeface="Book Antiqua"/>
                <a:sym typeface="Book Antiqua"/>
              </a:rPr>
              <a:t>hedef</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bulunmaktadır</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Söz</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konusu</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hedeflere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ilişkin</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bütçe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dağılımları</a:t>
            </a:r>
            <a:r>
              <a:rPr lang="en-US" sz="1200" b="0" i="0" u="none" dirty="0">
                <a:solidFill>
                  <a:srgbClr val="000000"/>
                </a:solidFill>
                <a:latin typeface="Book Antiqua"/>
                <a:ea typeface="Book Antiqua"/>
                <a:cs typeface="Book Antiqua"/>
                <a:sym typeface="Book Antiqua"/>
              </a:rPr>
              <a:t> 5 </a:t>
            </a:r>
            <a:r>
              <a:rPr lang="en-US" sz="1200" b="0" i="0" u="none" dirty="0" err="1">
                <a:solidFill>
                  <a:srgbClr val="000000"/>
                </a:solidFill>
                <a:latin typeface="Book Antiqua"/>
                <a:ea typeface="Book Antiqua"/>
                <a:cs typeface="Book Antiqua"/>
                <a:sym typeface="Book Antiqua"/>
              </a:rPr>
              <a:t>yıllık</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olarak</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alttaki</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tabloda</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belirtilmiştir</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Tabloda</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görüldüğü</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üzere</a:t>
            </a:r>
            <a:r>
              <a:rPr lang="en-US" sz="1200" b="0" i="0" u="none" dirty="0">
                <a:solidFill>
                  <a:srgbClr val="000000"/>
                </a:solidFill>
                <a:latin typeface="Book Antiqua"/>
                <a:ea typeface="Book Antiqua"/>
                <a:cs typeface="Book Antiqua"/>
                <a:sym typeface="Book Antiqua"/>
              </a:rPr>
              <a:t> son </a:t>
            </a:r>
            <a:r>
              <a:rPr lang="en-US" sz="1200" b="0" i="0" u="none" dirty="0" err="1">
                <a:solidFill>
                  <a:srgbClr val="000000"/>
                </a:solidFill>
                <a:latin typeface="Book Antiqua"/>
                <a:ea typeface="Book Antiqua"/>
                <a:cs typeface="Book Antiqua"/>
                <a:sym typeface="Book Antiqua"/>
              </a:rPr>
              <a:t>iki</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yılın</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gelir</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ve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giderlerinde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yaşanan</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artıştan</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hareketle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hazırlanan</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beş</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yıllık</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maliyetlendirme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sonucunda</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Müdürlüğümüzün</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tahmini</a:t>
            </a:r>
            <a:r>
              <a:rPr lang="en-US" sz="1200" b="0" i="0" u="none" dirty="0">
                <a:solidFill>
                  <a:srgbClr val="000000"/>
                </a:solidFill>
                <a:latin typeface="Book Antiqua"/>
                <a:ea typeface="Book Antiqua"/>
                <a:cs typeface="Book Antiqua"/>
                <a:sym typeface="Book Antiqua"/>
              </a:rPr>
              <a:t> </a:t>
            </a:r>
            <a:r>
              <a:rPr lang="en-US" sz="1200" b="0" i="0" u="none" dirty="0" err="1" smtClean="0">
                <a:solidFill>
                  <a:srgbClr val="000000"/>
                </a:solidFill>
                <a:latin typeface="Book Antiqua"/>
                <a:ea typeface="Book Antiqua"/>
                <a:cs typeface="Book Antiqua"/>
                <a:sym typeface="Book Antiqua"/>
              </a:rPr>
              <a:t>olarak</a:t>
            </a:r>
            <a:r>
              <a:rPr lang="tr-TR" sz="1200" dirty="0">
                <a:latin typeface="Book Antiqua"/>
                <a:ea typeface="Book Antiqua"/>
                <a:cs typeface="Book Antiqua"/>
                <a:sym typeface="Book Antiqua"/>
              </a:rPr>
              <a:t> </a:t>
            </a:r>
            <a:r>
              <a:rPr lang="tr-TR" sz="1200" dirty="0" smtClean="0">
                <a:latin typeface="Book Antiqua"/>
                <a:ea typeface="Book Antiqua"/>
                <a:cs typeface="Book Antiqua"/>
                <a:sym typeface="Book Antiqua"/>
              </a:rPr>
              <a:t>210000</a:t>
            </a:r>
            <a:r>
              <a:rPr lang="en-US" sz="1200" b="0" i="0" u="none" dirty="0" err="1" smtClean="0">
                <a:solidFill>
                  <a:srgbClr val="000000"/>
                </a:solidFill>
                <a:latin typeface="Book Antiqua"/>
                <a:ea typeface="Book Antiqua"/>
                <a:cs typeface="Book Antiqua"/>
                <a:sym typeface="Book Antiqua"/>
              </a:rPr>
              <a:t>TL’lik</a:t>
            </a:r>
            <a:r>
              <a:rPr lang="en-US" sz="1200" b="0" i="0" u="none" dirty="0" smtClean="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bir</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harcama</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yapacağı</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düşünülmektedir</a:t>
            </a:r>
            <a:r>
              <a:rPr lang="en-US" sz="1200" b="0" i="0" u="none" dirty="0">
                <a:solidFill>
                  <a:srgbClr val="000000"/>
                </a:solidFill>
                <a:latin typeface="Book Antiqua"/>
                <a:ea typeface="Book Antiqua"/>
                <a:cs typeface="Book Antiqua"/>
                <a:sym typeface="Book Antiqua"/>
              </a:rPr>
              <a:t>. Plan </a:t>
            </a:r>
            <a:r>
              <a:rPr lang="en-US" sz="1200" b="0" i="0" u="none" dirty="0" err="1">
                <a:solidFill>
                  <a:srgbClr val="000000"/>
                </a:solidFill>
                <a:latin typeface="Book Antiqua"/>
                <a:ea typeface="Book Antiqua"/>
                <a:cs typeface="Book Antiqua"/>
                <a:sym typeface="Book Antiqua"/>
              </a:rPr>
              <a:t>dönemi</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amaç</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maliyetlerine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ilişkin</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alttaki</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tabloda</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ayrıntılı</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bilgiye</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yer</a:t>
            </a:r>
            <a:r>
              <a:rPr lang="en-US" sz="1200" b="0" i="0" u="none" dirty="0">
                <a:solidFill>
                  <a:srgbClr val="000000"/>
                </a:solidFill>
                <a:latin typeface="Book Antiqua"/>
                <a:ea typeface="Book Antiqua"/>
                <a:cs typeface="Book Antiqua"/>
                <a:sym typeface="Book Antiqua"/>
              </a:rPr>
              <a:t> </a:t>
            </a:r>
            <a:r>
              <a:rPr lang="en-US" sz="1200" b="0" i="0" u="none" dirty="0" err="1">
                <a:solidFill>
                  <a:srgbClr val="000000"/>
                </a:solidFill>
                <a:latin typeface="Book Antiqua"/>
                <a:ea typeface="Book Antiqua"/>
                <a:cs typeface="Book Antiqua"/>
                <a:sym typeface="Book Antiqua"/>
              </a:rPr>
              <a:t>verilmiştir</a:t>
            </a:r>
            <a:r>
              <a:rPr lang="en-US" sz="1200" b="0" i="0" u="none" dirty="0">
                <a:solidFill>
                  <a:srgbClr val="000000"/>
                </a:solidFill>
                <a:latin typeface="Book Antiqua"/>
                <a:ea typeface="Book Antiqua"/>
                <a:cs typeface="Book Antiqua"/>
                <a:sym typeface="Book Antiqua"/>
              </a:rPr>
              <a:t>.</a:t>
            </a:r>
            <a:endParaRPr dirty="0"/>
          </a:p>
        </p:txBody>
      </p:sp>
      <p:graphicFrame>
        <p:nvGraphicFramePr>
          <p:cNvPr id="1162" name="Google Shape;1162;p58"/>
          <p:cNvGraphicFramePr/>
          <p:nvPr>
            <p:extLst>
              <p:ext uri="{D42A27DB-BD31-4B8C-83A1-F6EECF244321}">
                <p14:modId xmlns:p14="http://schemas.microsoft.com/office/powerpoint/2010/main" val="4294408687"/>
              </p:ext>
            </p:extLst>
          </p:nvPr>
        </p:nvGraphicFramePr>
        <p:xfrm>
          <a:off x="465137" y="7267575"/>
          <a:ext cx="6805550" cy="2739695"/>
        </p:xfrm>
        <a:graphic>
          <a:graphicData uri="http://schemas.openxmlformats.org/drawingml/2006/table">
            <a:tbl>
              <a:tblPr>
                <a:noFill/>
                <a:tableStyleId>{85591258-8B19-4969-B31F-6914642E252F}</a:tableStyleId>
              </a:tblPr>
              <a:tblGrid>
                <a:gridCol w="1816100">
                  <a:extLst>
                    <a:ext uri="{9D8B030D-6E8A-4147-A177-3AD203B41FA5}">
                      <a16:colId xmlns="" xmlns:a16="http://schemas.microsoft.com/office/drawing/2014/main" val="20000"/>
                    </a:ext>
                  </a:extLst>
                </a:gridCol>
                <a:gridCol w="808025">
                  <a:extLst>
                    <a:ext uri="{9D8B030D-6E8A-4147-A177-3AD203B41FA5}">
                      <a16:colId xmlns="" xmlns:a16="http://schemas.microsoft.com/office/drawing/2014/main" val="20001"/>
                    </a:ext>
                  </a:extLst>
                </a:gridCol>
                <a:gridCol w="808025">
                  <a:extLst>
                    <a:ext uri="{9D8B030D-6E8A-4147-A177-3AD203B41FA5}">
                      <a16:colId xmlns="" xmlns:a16="http://schemas.microsoft.com/office/drawing/2014/main" val="20002"/>
                    </a:ext>
                  </a:extLst>
                </a:gridCol>
                <a:gridCol w="808025">
                  <a:extLst>
                    <a:ext uri="{9D8B030D-6E8A-4147-A177-3AD203B41FA5}">
                      <a16:colId xmlns="" xmlns:a16="http://schemas.microsoft.com/office/drawing/2014/main" val="20003"/>
                    </a:ext>
                  </a:extLst>
                </a:gridCol>
                <a:gridCol w="808025">
                  <a:extLst>
                    <a:ext uri="{9D8B030D-6E8A-4147-A177-3AD203B41FA5}">
                      <a16:colId xmlns="" xmlns:a16="http://schemas.microsoft.com/office/drawing/2014/main" val="20004"/>
                    </a:ext>
                  </a:extLst>
                </a:gridCol>
                <a:gridCol w="806450">
                  <a:extLst>
                    <a:ext uri="{9D8B030D-6E8A-4147-A177-3AD203B41FA5}">
                      <a16:colId xmlns="" xmlns:a16="http://schemas.microsoft.com/office/drawing/2014/main" val="20005"/>
                    </a:ext>
                  </a:extLst>
                </a:gridCol>
                <a:gridCol w="950900">
                  <a:extLst>
                    <a:ext uri="{9D8B030D-6E8A-4147-A177-3AD203B41FA5}">
                      <a16:colId xmlns="" xmlns:a16="http://schemas.microsoft.com/office/drawing/2014/main" val="20006"/>
                    </a:ext>
                  </a:extLst>
                </a:gridCol>
              </a:tblGrid>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1" i="0" u="none" strike="noStrike" cap="none" dirty="0" err="1">
                          <a:solidFill>
                            <a:srgbClr val="000000"/>
                          </a:solidFill>
                          <a:latin typeface="Calibri"/>
                          <a:ea typeface="Calibri"/>
                          <a:cs typeface="Calibri"/>
                          <a:sym typeface="Calibri"/>
                        </a:rPr>
                        <a:t>Amaç</a:t>
                      </a:r>
                      <a:r>
                        <a:rPr lang="en-US" sz="900" b="1" i="0" u="none" strike="noStrike" cap="none" dirty="0">
                          <a:solidFill>
                            <a:srgbClr val="000000"/>
                          </a:solidFill>
                          <a:latin typeface="Calibri"/>
                          <a:ea typeface="Calibri"/>
                          <a:cs typeface="Calibri"/>
                          <a:sym typeface="Calibri"/>
                        </a:rPr>
                        <a:t> </a:t>
                      </a:r>
                      <a:r>
                        <a:rPr lang="en-US" sz="900" b="1" i="0" u="none" strike="noStrike" cap="none" dirty="0" err="1">
                          <a:solidFill>
                            <a:srgbClr val="000000"/>
                          </a:solidFill>
                          <a:latin typeface="Calibri"/>
                          <a:ea typeface="Calibri"/>
                          <a:cs typeface="Calibri"/>
                          <a:sym typeface="Calibri"/>
                        </a:rPr>
                        <a:t>ve</a:t>
                      </a:r>
                      <a:r>
                        <a:rPr lang="en-US" sz="900" b="1" i="0" u="none" strike="noStrike" cap="none" dirty="0">
                          <a:solidFill>
                            <a:srgbClr val="000000"/>
                          </a:solidFill>
                          <a:latin typeface="Calibri"/>
                          <a:ea typeface="Calibri"/>
                          <a:cs typeface="Calibri"/>
                          <a:sym typeface="Calibri"/>
                        </a:rPr>
                        <a:t> </a:t>
                      </a:r>
                      <a:r>
                        <a:rPr lang="en-US" sz="900" b="1" i="0" u="none" strike="noStrike" cap="none" dirty="0" err="1">
                          <a:solidFill>
                            <a:srgbClr val="000000"/>
                          </a:solidFill>
                          <a:latin typeface="Calibri"/>
                          <a:ea typeface="Calibri"/>
                          <a:cs typeface="Calibri"/>
                          <a:sym typeface="Calibri"/>
                        </a:rPr>
                        <a:t>Hedef</a:t>
                      </a:r>
                      <a:r>
                        <a:rPr lang="en-US" sz="900" b="1" i="0" u="none" strike="noStrike" cap="none" dirty="0">
                          <a:solidFill>
                            <a:srgbClr val="000000"/>
                          </a:solidFill>
                          <a:latin typeface="Calibri"/>
                          <a:ea typeface="Calibri"/>
                          <a:cs typeface="Calibri"/>
                          <a:sym typeface="Calibri"/>
                        </a:rPr>
                        <a:t> No</a:t>
                      </a:r>
                      <a:endParaRPr dirty="0"/>
                    </a:p>
                  </a:txBody>
                  <a:tcPr marL="0" marR="0"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strike="noStrike" cap="none" dirty="0">
                          <a:solidFill>
                            <a:srgbClr val="000000"/>
                          </a:solidFill>
                          <a:latin typeface="Calibri"/>
                          <a:ea typeface="Calibri"/>
                          <a:cs typeface="Calibri"/>
                          <a:sym typeface="Calibri"/>
                        </a:rPr>
                        <a:t>20</a:t>
                      </a:r>
                      <a:r>
                        <a:rPr lang="tr-TR" sz="900" b="1" i="0" u="none" strike="noStrike" cap="none" dirty="0">
                          <a:solidFill>
                            <a:srgbClr val="000000"/>
                          </a:solidFill>
                          <a:latin typeface="Calibri"/>
                          <a:ea typeface="Calibri"/>
                          <a:cs typeface="Calibri"/>
                          <a:sym typeface="Calibri"/>
                        </a:rPr>
                        <a:t>24</a:t>
                      </a:r>
                      <a:endParaRPr dirty="0"/>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strike="noStrike" cap="none" dirty="0">
                          <a:solidFill>
                            <a:srgbClr val="000000"/>
                          </a:solidFill>
                          <a:latin typeface="Calibri"/>
                          <a:ea typeface="Calibri"/>
                          <a:cs typeface="Calibri"/>
                          <a:sym typeface="Calibri"/>
                        </a:rPr>
                        <a:t>202</a:t>
                      </a:r>
                      <a:r>
                        <a:rPr lang="tr-TR" sz="900" b="1" i="0" u="none" strike="noStrike" cap="none" dirty="0">
                          <a:solidFill>
                            <a:srgbClr val="000000"/>
                          </a:solidFill>
                          <a:latin typeface="Calibri"/>
                          <a:ea typeface="Calibri"/>
                          <a:cs typeface="Calibri"/>
                          <a:sym typeface="Calibri"/>
                        </a:rPr>
                        <a:t>5</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strike="noStrike" cap="none" dirty="0">
                          <a:solidFill>
                            <a:srgbClr val="000000"/>
                          </a:solidFill>
                          <a:latin typeface="Calibri"/>
                          <a:ea typeface="Calibri"/>
                          <a:cs typeface="Calibri"/>
                          <a:sym typeface="Calibri"/>
                        </a:rPr>
                        <a:t>202</a:t>
                      </a:r>
                      <a:r>
                        <a:rPr lang="tr-TR" sz="900" b="1" i="0" u="none" strike="noStrike" cap="none" dirty="0">
                          <a:solidFill>
                            <a:srgbClr val="000000"/>
                          </a:solidFill>
                          <a:latin typeface="Calibri"/>
                          <a:ea typeface="Calibri"/>
                          <a:cs typeface="Calibri"/>
                          <a:sym typeface="Calibri"/>
                        </a:rPr>
                        <a:t>6</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strike="noStrike" cap="none" dirty="0">
                          <a:solidFill>
                            <a:srgbClr val="000000"/>
                          </a:solidFill>
                          <a:latin typeface="Calibri"/>
                          <a:ea typeface="Calibri"/>
                          <a:cs typeface="Calibri"/>
                          <a:sym typeface="Calibri"/>
                        </a:rPr>
                        <a:t>202</a:t>
                      </a:r>
                      <a:r>
                        <a:rPr lang="tr-TR" sz="900" b="1" i="0" u="none" strike="noStrike" cap="none" dirty="0">
                          <a:solidFill>
                            <a:srgbClr val="000000"/>
                          </a:solidFill>
                          <a:latin typeface="Calibri"/>
                          <a:ea typeface="Calibri"/>
                          <a:cs typeface="Calibri"/>
                          <a:sym typeface="Calibri"/>
                        </a:rPr>
                        <a:t>7</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strike="noStrike" cap="none" dirty="0">
                          <a:solidFill>
                            <a:srgbClr val="000000"/>
                          </a:solidFill>
                          <a:latin typeface="Calibri"/>
                          <a:ea typeface="Calibri"/>
                          <a:cs typeface="Calibri"/>
                          <a:sym typeface="Calibri"/>
                        </a:rPr>
                        <a:t>202</a:t>
                      </a:r>
                      <a:r>
                        <a:rPr lang="tr-TR" sz="900" b="1" i="0" u="none" strike="noStrike" cap="none" dirty="0">
                          <a:solidFill>
                            <a:srgbClr val="000000"/>
                          </a:solidFill>
                          <a:latin typeface="Calibri"/>
                          <a:ea typeface="Calibri"/>
                          <a:cs typeface="Calibri"/>
                          <a:sym typeface="Calibri"/>
                        </a:rPr>
                        <a:t>8</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strike="noStrike" cap="none">
                          <a:solidFill>
                            <a:srgbClr val="000000"/>
                          </a:solidFill>
                          <a:latin typeface="Calibri"/>
                          <a:ea typeface="Calibri"/>
                          <a:cs typeface="Calibri"/>
                          <a:sym typeface="Calibri"/>
                        </a:rPr>
                        <a:t>Beş Yıllık Toplam</a:t>
                      </a:r>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extLst>
                  <a:ext uri="{0D108BD9-81ED-4DB2-BD59-A6C34878D82A}">
                    <a16:rowId xmlns="" xmlns:a16="http://schemas.microsoft.com/office/drawing/2014/main" val="10000"/>
                  </a:ext>
                </a:extLst>
              </a:tr>
              <a:tr h="179375">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strike="noStrike" cap="none">
                          <a:solidFill>
                            <a:srgbClr val="000000"/>
                          </a:solidFill>
                          <a:latin typeface="Calibri"/>
                          <a:ea typeface="Calibri"/>
                          <a:cs typeface="Calibri"/>
                          <a:sym typeface="Calibri"/>
                        </a:rPr>
                        <a:t>AMAÇ 1</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7000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9000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35000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extLst>
                  <a:ext uri="{0D108BD9-81ED-4DB2-BD59-A6C34878D82A}">
                    <a16:rowId xmlns="" xmlns:a16="http://schemas.microsoft.com/office/drawing/2014/main" val="10001"/>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Hedef 1</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180975">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a:solidFill>
                            <a:srgbClr val="000000"/>
                          </a:solidFill>
                          <a:latin typeface="Calibri"/>
                          <a:ea typeface="Calibri"/>
                          <a:cs typeface="Calibri"/>
                          <a:sym typeface="Calibri"/>
                        </a:rPr>
                        <a:t>AMAÇ 2</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7000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9000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35000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extLst>
                  <a:ext uri="{0D108BD9-81ED-4DB2-BD59-A6C34878D82A}">
                    <a16:rowId xmlns="" xmlns:a16="http://schemas.microsoft.com/office/drawing/2014/main" val="10003"/>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Hedef 1</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7000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9000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35000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Hedef 2</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7000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9000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35000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Hedef 3</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179375">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a:solidFill>
                            <a:srgbClr val="000000"/>
                          </a:solidFill>
                          <a:latin typeface="Calibri"/>
                          <a:ea typeface="Calibri"/>
                          <a:cs typeface="Calibri"/>
                          <a:sym typeface="Calibri"/>
                        </a:rPr>
                        <a:t>AMAÇ 3</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7000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9000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35000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BDBDB"/>
                    </a:solidFill>
                  </a:tcPr>
                </a:tc>
                <a:extLst>
                  <a:ext uri="{0D108BD9-81ED-4DB2-BD59-A6C34878D82A}">
                    <a16:rowId xmlns="" xmlns:a16="http://schemas.microsoft.com/office/drawing/2014/main" val="10007"/>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Hedef 1</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7000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9000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35000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180975">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Hedef 2</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1" i="0" u="none">
                          <a:solidFill>
                            <a:srgbClr val="000000"/>
                          </a:solidFill>
                          <a:latin typeface="Calibri"/>
                          <a:ea typeface="Calibri"/>
                          <a:cs typeface="Calibri"/>
                          <a:sym typeface="Calibri"/>
                        </a:rPr>
                        <a:t>AMAÇ TOPLAM</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30000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42000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48000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54000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210000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extLst>
                  <a:ext uri="{0D108BD9-81ED-4DB2-BD59-A6C34878D82A}">
                    <a16:rowId xmlns="" xmlns:a16="http://schemas.microsoft.com/office/drawing/2014/main" val="10010"/>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1" i="0" u="none">
                          <a:solidFill>
                            <a:srgbClr val="000000"/>
                          </a:solidFill>
                          <a:latin typeface="Calibri"/>
                          <a:ea typeface="Calibri"/>
                          <a:cs typeface="Calibri"/>
                          <a:sym typeface="Calibri"/>
                        </a:rPr>
                        <a:t>Genel Yönetim Giderleri</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7000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9000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35000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extLst>
                  <a:ext uri="{0D108BD9-81ED-4DB2-BD59-A6C34878D82A}">
                    <a16:rowId xmlns="" xmlns:a16="http://schemas.microsoft.com/office/drawing/2014/main" val="10011"/>
                  </a:ext>
                </a:extLst>
              </a:tr>
              <a:tr h="179375">
                <a:tc>
                  <a:txBody>
                    <a:bodyPr/>
                    <a:lstStyle/>
                    <a:p>
                      <a:pPr marL="0" marR="0" lvl="0" indent="0" algn="l" rtl="0">
                        <a:lnSpc>
                          <a:spcPct val="100000"/>
                        </a:lnSpc>
                        <a:spcBef>
                          <a:spcPts val="0"/>
                        </a:spcBef>
                        <a:spcAft>
                          <a:spcPts val="0"/>
                        </a:spcAft>
                        <a:buClr>
                          <a:srgbClr val="000000"/>
                        </a:buClr>
                        <a:buSzPts val="900"/>
                        <a:buFont typeface="Calibri"/>
                        <a:buNone/>
                      </a:pPr>
                      <a:r>
                        <a:rPr lang="en-US" sz="900" b="1" i="0" u="none">
                          <a:solidFill>
                            <a:srgbClr val="000000"/>
                          </a:solidFill>
                          <a:latin typeface="Calibri"/>
                          <a:ea typeface="Calibri"/>
                          <a:cs typeface="Calibri"/>
                          <a:sym typeface="Calibri"/>
                        </a:rPr>
                        <a:t>TOPLAM KAYNAK</a:t>
                      </a:r>
                      <a:endParaRPr/>
                    </a:p>
                  </a:txBody>
                  <a:tcPr marL="0" marR="0" marT="0" marB="0" anchor="b">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5911"/>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30000</a:t>
                      </a:r>
                      <a:endParaRPr sz="1400" dirty="0">
                        <a:solidFill>
                          <a:schemeClr val="dk1"/>
                        </a:solidFill>
                        <a:latin typeface="Calibri"/>
                        <a:ea typeface="Calibri"/>
                        <a:cs typeface="Calibri"/>
                        <a:sym typeface="Calibri"/>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5911"/>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36000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5911"/>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42000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5911"/>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48000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5911"/>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54000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5911"/>
                    </a:solidFill>
                  </a:tcPr>
                </a:tc>
                <a:tc>
                  <a:txBody>
                    <a:bodyPr/>
                    <a:lstStyle/>
                    <a:p>
                      <a:pPr marL="0" marR="0" lvl="0" indent="0" algn="l" rtl="0">
                        <a:spcBef>
                          <a:spcPts val="0"/>
                        </a:spcBef>
                        <a:spcAft>
                          <a:spcPts val="0"/>
                        </a:spcAft>
                        <a:buNone/>
                      </a:pPr>
                      <a:r>
                        <a:rPr lang="tr-TR" sz="1400" dirty="0" smtClean="0">
                          <a:solidFill>
                            <a:schemeClr val="dk1"/>
                          </a:solidFill>
                          <a:latin typeface="Calibri"/>
                          <a:ea typeface="Calibri"/>
                          <a:cs typeface="Calibri"/>
                          <a:sym typeface="Calibri"/>
                        </a:rPr>
                        <a:t>210000</a:t>
                      </a:r>
                      <a:endParaRPr sz="1400" dirty="0">
                        <a:solidFill>
                          <a:schemeClr val="dk1"/>
                        </a:solidFill>
                        <a:latin typeface="Calibri"/>
                        <a:ea typeface="Calibri"/>
                        <a:cs typeface="Calibri"/>
                        <a:sym typeface="Calibri"/>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5911"/>
                    </a:solidFill>
                  </a:tcPr>
                </a:tc>
                <a:extLst>
                  <a:ext uri="{0D108BD9-81ED-4DB2-BD59-A6C34878D82A}">
                    <a16:rowId xmlns="" xmlns:a16="http://schemas.microsoft.com/office/drawing/2014/main" val="10012"/>
                  </a:ext>
                </a:extLst>
              </a:tr>
            </a:tbl>
          </a:graphicData>
        </a:graphic>
      </p:graphicFrame>
      <p:sp>
        <p:nvSpPr>
          <p:cNvPr id="1166" name="Google Shape;1166;p58"/>
          <p:cNvSpPr txBox="1"/>
          <p:nvPr/>
        </p:nvSpPr>
        <p:spPr>
          <a:xfrm>
            <a:off x="-9525" y="9091612"/>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27</a:t>
            </a:r>
            <a:endParaRPr/>
          </a:p>
        </p:txBody>
      </p:sp>
      <p:graphicFrame>
        <p:nvGraphicFramePr>
          <p:cNvPr id="1167" name="Google Shape;1167;p58"/>
          <p:cNvGraphicFramePr/>
          <p:nvPr>
            <p:extLst>
              <p:ext uri="{D42A27DB-BD31-4B8C-83A1-F6EECF244321}">
                <p14:modId xmlns:p14="http://schemas.microsoft.com/office/powerpoint/2010/main" val="506356675"/>
              </p:ext>
            </p:extLst>
          </p:nvPr>
        </p:nvGraphicFramePr>
        <p:xfrm>
          <a:off x="452437" y="3994150"/>
          <a:ext cx="6818250" cy="1676402"/>
        </p:xfrm>
        <a:graphic>
          <a:graphicData uri="http://schemas.openxmlformats.org/drawingml/2006/table">
            <a:tbl>
              <a:tblPr>
                <a:noFill/>
                <a:tableStyleId>{85591258-8B19-4969-B31F-6914642E252F}</a:tableStyleId>
              </a:tblPr>
              <a:tblGrid>
                <a:gridCol w="1819489">
                  <a:extLst>
                    <a:ext uri="{9D8B030D-6E8A-4147-A177-3AD203B41FA5}">
                      <a16:colId xmlns="" xmlns:a16="http://schemas.microsoft.com/office/drawing/2014/main" val="20000"/>
                    </a:ext>
                  </a:extLst>
                </a:gridCol>
                <a:gridCol w="809533">
                  <a:extLst>
                    <a:ext uri="{9D8B030D-6E8A-4147-A177-3AD203B41FA5}">
                      <a16:colId xmlns="" xmlns:a16="http://schemas.microsoft.com/office/drawing/2014/main" val="20001"/>
                    </a:ext>
                  </a:extLst>
                </a:gridCol>
                <a:gridCol w="809533">
                  <a:extLst>
                    <a:ext uri="{9D8B030D-6E8A-4147-A177-3AD203B41FA5}">
                      <a16:colId xmlns="" xmlns:a16="http://schemas.microsoft.com/office/drawing/2014/main" val="20002"/>
                    </a:ext>
                  </a:extLst>
                </a:gridCol>
                <a:gridCol w="724831">
                  <a:extLst>
                    <a:ext uri="{9D8B030D-6E8A-4147-A177-3AD203B41FA5}">
                      <a16:colId xmlns="" xmlns:a16="http://schemas.microsoft.com/office/drawing/2014/main" val="20003"/>
                    </a:ext>
                  </a:extLst>
                </a:gridCol>
                <a:gridCol w="894235">
                  <a:extLst>
                    <a:ext uri="{9D8B030D-6E8A-4147-A177-3AD203B41FA5}">
                      <a16:colId xmlns="" xmlns:a16="http://schemas.microsoft.com/office/drawing/2014/main" val="20004"/>
                    </a:ext>
                  </a:extLst>
                </a:gridCol>
                <a:gridCol w="807955">
                  <a:extLst>
                    <a:ext uri="{9D8B030D-6E8A-4147-A177-3AD203B41FA5}">
                      <a16:colId xmlns="" xmlns:a16="http://schemas.microsoft.com/office/drawing/2014/main" val="20005"/>
                    </a:ext>
                  </a:extLst>
                </a:gridCol>
                <a:gridCol w="952674">
                  <a:extLst>
                    <a:ext uri="{9D8B030D-6E8A-4147-A177-3AD203B41FA5}">
                      <a16:colId xmlns="" xmlns:a16="http://schemas.microsoft.com/office/drawing/2014/main" val="20006"/>
                    </a:ext>
                  </a:extLst>
                </a:gridCol>
              </a:tblGrid>
              <a:tr h="198224">
                <a:tc>
                  <a:txBody>
                    <a:bodyPr/>
                    <a:lstStyle/>
                    <a:p>
                      <a:pPr marL="0" marR="0" lvl="0" indent="0" algn="l" rtl="0">
                        <a:lnSpc>
                          <a:spcPct val="100000"/>
                        </a:lnSpc>
                        <a:spcBef>
                          <a:spcPts val="0"/>
                        </a:spcBef>
                        <a:spcAft>
                          <a:spcPts val="0"/>
                        </a:spcAft>
                        <a:buClr>
                          <a:srgbClr val="000000"/>
                        </a:buClr>
                        <a:buSzPts val="900"/>
                        <a:buFont typeface="Calibri"/>
                        <a:buNone/>
                      </a:pPr>
                      <a:r>
                        <a:rPr lang="en-US" sz="900" b="1" i="0" u="none" dirty="0" err="1">
                          <a:solidFill>
                            <a:srgbClr val="000000"/>
                          </a:solidFill>
                          <a:latin typeface="Calibri"/>
                          <a:ea typeface="Calibri"/>
                          <a:cs typeface="Calibri"/>
                          <a:sym typeface="Calibri"/>
                        </a:rPr>
                        <a:t>Kaynak</a:t>
                      </a:r>
                      <a:r>
                        <a:rPr lang="en-US" sz="900" b="1" i="0" u="none" dirty="0">
                          <a:solidFill>
                            <a:srgbClr val="000000"/>
                          </a:solidFill>
                          <a:latin typeface="Calibri"/>
                          <a:ea typeface="Calibri"/>
                          <a:cs typeface="Calibri"/>
                          <a:sym typeface="Calibri"/>
                        </a:rPr>
                        <a:t> </a:t>
                      </a:r>
                      <a:r>
                        <a:rPr lang="en-US" sz="900" b="1" i="0" u="none" dirty="0" err="1" smtClean="0">
                          <a:solidFill>
                            <a:srgbClr val="000000"/>
                          </a:solidFill>
                          <a:latin typeface="Calibri"/>
                          <a:ea typeface="Calibri"/>
                          <a:cs typeface="Calibri"/>
                          <a:sym typeface="Calibri"/>
                        </a:rPr>
                        <a:t>Tablosu</a:t>
                      </a:r>
                      <a:endParaRPr dirty="0"/>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900" b="1" i="0" u="none" dirty="0">
                          <a:solidFill>
                            <a:srgbClr val="000000"/>
                          </a:solidFill>
                          <a:latin typeface="Calibri"/>
                          <a:ea typeface="Calibri"/>
                          <a:cs typeface="Calibri"/>
                          <a:sym typeface="Calibri"/>
                        </a:rPr>
                        <a:t>2024</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dirty="0">
                          <a:solidFill>
                            <a:srgbClr val="000000"/>
                          </a:solidFill>
                          <a:latin typeface="Calibri"/>
                          <a:ea typeface="Calibri"/>
                          <a:cs typeface="Calibri"/>
                          <a:sym typeface="Calibri"/>
                        </a:rPr>
                        <a:t>202</a:t>
                      </a:r>
                      <a:r>
                        <a:rPr lang="tr-TR" sz="900" b="1" i="0" u="none" dirty="0">
                          <a:solidFill>
                            <a:srgbClr val="000000"/>
                          </a:solidFill>
                          <a:latin typeface="Calibri"/>
                          <a:ea typeface="Calibri"/>
                          <a:cs typeface="Calibri"/>
                          <a:sym typeface="Calibri"/>
                        </a:rPr>
                        <a:t>5</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dirty="0">
                          <a:solidFill>
                            <a:srgbClr val="000000"/>
                          </a:solidFill>
                          <a:latin typeface="Calibri"/>
                          <a:ea typeface="Calibri"/>
                          <a:cs typeface="Calibri"/>
                          <a:sym typeface="Calibri"/>
                        </a:rPr>
                        <a:t>202</a:t>
                      </a:r>
                      <a:r>
                        <a:rPr lang="tr-TR" sz="900" b="1" i="0" u="none" dirty="0">
                          <a:solidFill>
                            <a:srgbClr val="000000"/>
                          </a:solidFill>
                          <a:latin typeface="Calibri"/>
                          <a:ea typeface="Calibri"/>
                          <a:cs typeface="Calibri"/>
                          <a:sym typeface="Calibri"/>
                        </a:rPr>
                        <a:t>6</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dirty="0">
                          <a:solidFill>
                            <a:srgbClr val="000000"/>
                          </a:solidFill>
                          <a:latin typeface="Calibri"/>
                          <a:ea typeface="Calibri"/>
                          <a:cs typeface="Calibri"/>
                          <a:sym typeface="Calibri"/>
                        </a:rPr>
                        <a:t>202</a:t>
                      </a:r>
                      <a:r>
                        <a:rPr lang="tr-TR" sz="900" b="1" i="0" u="none" dirty="0">
                          <a:solidFill>
                            <a:srgbClr val="000000"/>
                          </a:solidFill>
                          <a:latin typeface="Calibri"/>
                          <a:ea typeface="Calibri"/>
                          <a:cs typeface="Calibri"/>
                          <a:sym typeface="Calibri"/>
                        </a:rPr>
                        <a:t>7</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dirty="0">
                          <a:solidFill>
                            <a:srgbClr val="000000"/>
                          </a:solidFill>
                          <a:latin typeface="Calibri"/>
                          <a:ea typeface="Calibri"/>
                          <a:cs typeface="Calibri"/>
                          <a:sym typeface="Calibri"/>
                        </a:rPr>
                        <a:t>202</a:t>
                      </a:r>
                      <a:r>
                        <a:rPr lang="tr-TR" sz="900" b="1" i="0" u="none" dirty="0">
                          <a:solidFill>
                            <a:srgbClr val="000000"/>
                          </a:solidFill>
                          <a:latin typeface="Calibri"/>
                          <a:ea typeface="Calibri"/>
                          <a:cs typeface="Calibri"/>
                          <a:sym typeface="Calibri"/>
                        </a:rPr>
                        <a:t>8</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1" i="0" u="none">
                          <a:solidFill>
                            <a:srgbClr val="000000"/>
                          </a:solidFill>
                          <a:latin typeface="Calibri"/>
                          <a:ea typeface="Calibri"/>
                          <a:cs typeface="Calibri"/>
                          <a:sym typeface="Calibri"/>
                        </a:rPr>
                        <a:t>Toplam Maliyet</a:t>
                      </a:r>
                      <a:endParaRPr/>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4B084"/>
                    </a:solidFill>
                  </a:tcPr>
                </a:tc>
                <a:extLst>
                  <a:ext uri="{0D108BD9-81ED-4DB2-BD59-A6C34878D82A}">
                    <a16:rowId xmlns="" xmlns:a16="http://schemas.microsoft.com/office/drawing/2014/main" val="10000"/>
                  </a:ext>
                </a:extLst>
              </a:tr>
              <a:tr h="235781">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Genel Bütçe(maaşlar ücretler vb)</a:t>
                      </a:r>
                      <a:endParaRPr/>
                    </a:p>
                  </a:txBody>
                  <a:tcPr marL="0" marR="0" marT="0" marB="0" anchor="b">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235781">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Valilik Ve Belediyelerin Katkısı</a:t>
                      </a:r>
                      <a:endParaRPr/>
                    </a:p>
                  </a:txBody>
                  <a:tcPr marL="0" marR="0" marT="0" marB="0" anchor="b">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dirty="0" smtClean="0"/>
                        <a:t>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202098">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Okul aile Birlikleri</a:t>
                      </a:r>
                      <a:endParaRPr/>
                    </a:p>
                  </a:txBody>
                  <a:tcPr marL="0" marR="0" marT="0" marB="0" anchor="b">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10000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15000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20000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25000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30000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100000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202098">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Diğer AB ve Sosyal Dayanışma Fonları</a:t>
                      </a:r>
                      <a:endParaRPr/>
                    </a:p>
                  </a:txBody>
                  <a:tcPr marL="0" marR="0" marT="0" marB="0" anchor="b">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202098">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Kantin Vb</a:t>
                      </a:r>
                      <a:endParaRPr/>
                    </a:p>
                  </a:txBody>
                  <a:tcPr marL="0" marR="0" marT="0" marB="0" anchor="b">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202098">
                <a:tc>
                  <a:txBody>
                    <a:bodyPr/>
                    <a:lstStyle/>
                    <a:p>
                      <a:pPr marL="0" marR="0" lvl="0" indent="0" algn="l" rtl="0">
                        <a:lnSpc>
                          <a:spcPct val="100000"/>
                        </a:lnSpc>
                        <a:spcBef>
                          <a:spcPts val="0"/>
                        </a:spcBef>
                        <a:spcAft>
                          <a:spcPts val="0"/>
                        </a:spcAft>
                        <a:buClr>
                          <a:srgbClr val="000000"/>
                        </a:buClr>
                        <a:buSzPts val="900"/>
                        <a:buFont typeface="Calibri"/>
                        <a:buNone/>
                      </a:pPr>
                      <a:r>
                        <a:rPr lang="en-US" sz="900" b="0" i="0" u="none">
                          <a:solidFill>
                            <a:srgbClr val="000000"/>
                          </a:solidFill>
                          <a:latin typeface="Calibri"/>
                          <a:ea typeface="Calibri"/>
                          <a:cs typeface="Calibri"/>
                          <a:sym typeface="Calibri"/>
                        </a:rPr>
                        <a:t> </a:t>
                      </a:r>
                      <a:endParaRPr/>
                    </a:p>
                  </a:txBody>
                  <a:tcPr marL="0" marR="0" marT="0" marB="0" anchor="b">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1200" dirty="0" smtClean="0"/>
                        <a:t>0</a:t>
                      </a:r>
                      <a:endParaRPr sz="1200"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198224">
                <a:tc>
                  <a:txBody>
                    <a:bodyPr/>
                    <a:lstStyle/>
                    <a:p>
                      <a:pPr marL="0" marR="0" lvl="0" indent="0" algn="l" rtl="0">
                        <a:lnSpc>
                          <a:spcPct val="100000"/>
                        </a:lnSpc>
                        <a:spcBef>
                          <a:spcPts val="0"/>
                        </a:spcBef>
                        <a:spcAft>
                          <a:spcPts val="0"/>
                        </a:spcAft>
                        <a:buClr>
                          <a:srgbClr val="000000"/>
                        </a:buClr>
                        <a:buSzPts val="900"/>
                        <a:buFont typeface="Calibri"/>
                        <a:buNone/>
                      </a:pPr>
                      <a:r>
                        <a:rPr lang="en-US" sz="900" b="1" i="0" u="none">
                          <a:solidFill>
                            <a:srgbClr val="000000"/>
                          </a:solidFill>
                          <a:latin typeface="Calibri"/>
                          <a:ea typeface="Calibri"/>
                          <a:cs typeface="Calibri"/>
                          <a:sym typeface="Calibri"/>
                        </a:rPr>
                        <a:t>TOPLAM</a:t>
                      </a:r>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900" b="0" i="0" u="none" dirty="0" smtClean="0">
                          <a:solidFill>
                            <a:srgbClr val="000000"/>
                          </a:solidFill>
                          <a:latin typeface="Calibri"/>
                          <a:cs typeface="Calibri"/>
                          <a:sym typeface="Calibri"/>
                        </a:rPr>
                        <a:t>10000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900" b="0" i="0" u="none" dirty="0" smtClean="0">
                          <a:solidFill>
                            <a:srgbClr val="000000"/>
                          </a:solidFill>
                          <a:latin typeface="Calibri"/>
                          <a:ea typeface="Calibri"/>
                          <a:cs typeface="Calibri"/>
                          <a:sym typeface="Calibri"/>
                        </a:rPr>
                        <a:t>15000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900" b="0" i="0" u="none" dirty="0" smtClean="0">
                          <a:solidFill>
                            <a:srgbClr val="000000"/>
                          </a:solidFill>
                          <a:latin typeface="Calibri"/>
                          <a:ea typeface="Calibri"/>
                          <a:cs typeface="Calibri"/>
                          <a:sym typeface="Calibri"/>
                        </a:rPr>
                        <a:t>20000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900" b="0" i="0" u="none" dirty="0" smtClean="0">
                          <a:solidFill>
                            <a:srgbClr val="000000"/>
                          </a:solidFill>
                          <a:latin typeface="Calibri"/>
                          <a:ea typeface="Calibri"/>
                          <a:cs typeface="Calibri"/>
                          <a:sym typeface="Calibri"/>
                        </a:rPr>
                        <a:t>25000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900" b="0" i="0" u="none" dirty="0" smtClean="0">
                          <a:solidFill>
                            <a:srgbClr val="000000"/>
                          </a:solidFill>
                          <a:latin typeface="Calibri"/>
                          <a:ea typeface="Calibri"/>
                          <a:cs typeface="Calibri"/>
                          <a:sym typeface="Calibri"/>
                        </a:rPr>
                        <a:t>30000</a:t>
                      </a:r>
                      <a:endParaRPr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tc>
                  <a:txBody>
                    <a:bodyPr/>
                    <a:lstStyle/>
                    <a:p>
                      <a:pPr marL="0" marR="0" lvl="0" indent="0" algn="ctr" rtl="0">
                        <a:lnSpc>
                          <a:spcPct val="100000"/>
                        </a:lnSpc>
                        <a:spcBef>
                          <a:spcPts val="0"/>
                        </a:spcBef>
                        <a:spcAft>
                          <a:spcPts val="0"/>
                        </a:spcAft>
                        <a:buClr>
                          <a:srgbClr val="000000"/>
                        </a:buClr>
                        <a:buSzPts val="900"/>
                        <a:buFont typeface="Calibri"/>
                        <a:buNone/>
                      </a:pPr>
                      <a:r>
                        <a:rPr lang="tr-TR" sz="900" b="0" i="0" u="none" dirty="0" smtClean="0">
                          <a:solidFill>
                            <a:srgbClr val="000000"/>
                          </a:solidFill>
                          <a:latin typeface="Calibri"/>
                          <a:ea typeface="Calibri"/>
                          <a:cs typeface="Calibri"/>
                          <a:sym typeface="Calibri"/>
                        </a:rPr>
                        <a:t>100000</a:t>
                      </a:r>
                      <a:endParaRPr dirty="0"/>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4"/>
                    </a:solidFill>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59"/>
          <p:cNvSpPr txBox="1"/>
          <p:nvPr/>
        </p:nvSpPr>
        <p:spPr>
          <a:xfrm>
            <a:off x="1587" y="0"/>
            <a:ext cx="7559675" cy="1044098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pic>
        <p:nvPicPr>
          <p:cNvPr id="1175" name="Google Shape;1175;p59"/>
          <p:cNvPicPr preferRelativeResize="0"/>
          <p:nvPr/>
        </p:nvPicPr>
        <p:blipFill rotWithShape="1">
          <a:blip r:embed="rId3">
            <a:alphaModFix/>
          </a:blip>
          <a:srcRect/>
          <a:stretch/>
        </p:blipFill>
        <p:spPr>
          <a:xfrm>
            <a:off x="1587" y="0"/>
            <a:ext cx="7559675" cy="10440987"/>
          </a:xfrm>
          <a:prstGeom prst="rect">
            <a:avLst/>
          </a:prstGeom>
          <a:noFill/>
          <a:ln>
            <a:noFill/>
          </a:ln>
        </p:spPr>
      </p:pic>
      <p:sp>
        <p:nvSpPr>
          <p:cNvPr id="1176" name="Google Shape;1176;p59"/>
          <p:cNvSpPr txBox="1"/>
          <p:nvPr/>
        </p:nvSpPr>
        <p:spPr>
          <a:xfrm>
            <a:off x="1587" y="0"/>
            <a:ext cx="7559675" cy="4525962"/>
          </a:xfrm>
          <a:prstGeom prst="rect">
            <a:avLst/>
          </a:prstGeom>
          <a:gradFill>
            <a:gsLst>
              <a:gs pos="0">
                <a:srgbClr val="D0DFEA"/>
              </a:gs>
              <a:gs pos="30000">
                <a:srgbClr val="BBD2E3"/>
              </a:gs>
              <a:gs pos="44999">
                <a:srgbClr val="B3CEE2"/>
              </a:gs>
              <a:gs pos="55000">
                <a:srgbClr val="B5CDE0"/>
              </a:gs>
              <a:gs pos="72999">
                <a:srgbClr val="BBD2E3"/>
              </a:gs>
              <a:gs pos="100000">
                <a:srgbClr val="D0DFEA"/>
              </a:gs>
            </a:gsLst>
            <a:lin ang="900000" scaled="0"/>
          </a:gradFill>
          <a:ln w="9525" cap="flat" cmpd="sng">
            <a:solidFill>
              <a:srgbClr val="92A9B9"/>
            </a:solidFill>
            <a:prstDash val="solid"/>
            <a:miter lim="800000"/>
            <a:headEnd type="none" w="sm" len="sm"/>
            <a:tailEnd type="none" w="sm" len="sm"/>
          </a:ln>
          <a:effectLst>
            <a:outerShdw blurRad="63500" dist="25400" dir="54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1177" name="Google Shape;1177;p59"/>
          <p:cNvSpPr txBox="1"/>
          <p:nvPr/>
        </p:nvSpPr>
        <p:spPr>
          <a:xfrm>
            <a:off x="352425" y="674687"/>
            <a:ext cx="184150" cy="40322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000" b="0" i="0" u="none">
              <a:solidFill>
                <a:schemeClr val="lt1"/>
              </a:solidFill>
              <a:latin typeface="Calibri"/>
              <a:ea typeface="Calibri"/>
              <a:cs typeface="Calibri"/>
              <a:sym typeface="Calibri"/>
            </a:endParaRPr>
          </a:p>
        </p:txBody>
      </p:sp>
      <p:sp>
        <p:nvSpPr>
          <p:cNvPr id="1178" name="Google Shape;1178;p59"/>
          <p:cNvSpPr txBox="1"/>
          <p:nvPr/>
        </p:nvSpPr>
        <p:spPr>
          <a:xfrm>
            <a:off x="796" y="9166675"/>
            <a:ext cx="7559675" cy="10158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Garamond"/>
              <a:buNone/>
            </a:pPr>
            <a:r>
              <a:rPr lang="en-US" sz="3500" b="1" i="0" u="none" strike="noStrike" cap="none">
                <a:solidFill>
                  <a:srgbClr val="000000"/>
                </a:solidFill>
                <a:latin typeface="Garamond"/>
                <a:ea typeface="Garamond"/>
                <a:cs typeface="Garamond"/>
                <a:sym typeface="Garamond"/>
              </a:rPr>
              <a:t>Stratejik</a:t>
            </a:r>
            <a:r>
              <a:rPr lang="en-US" sz="6000" b="1" i="0" u="none" strike="noStrike" cap="none">
                <a:solidFill>
                  <a:srgbClr val="000000"/>
                </a:solidFill>
                <a:latin typeface="Garamond"/>
                <a:ea typeface="Garamond"/>
                <a:cs typeface="Garamond"/>
                <a:sym typeface="Garamond"/>
              </a:rPr>
              <a:t>PLAN</a:t>
            </a:r>
            <a:endParaRPr/>
          </a:p>
        </p:txBody>
      </p:sp>
      <p:sp>
        <p:nvSpPr>
          <p:cNvPr id="1179" name="Google Shape;1179;p59"/>
          <p:cNvSpPr txBox="1"/>
          <p:nvPr/>
        </p:nvSpPr>
        <p:spPr>
          <a:xfrm>
            <a:off x="1540110" y="9100456"/>
            <a:ext cx="4156000" cy="5079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Teko"/>
              <a:buNone/>
            </a:pPr>
            <a:r>
              <a:rPr lang="en-US" sz="2700" b="1" i="0" u="none" strike="noStrike" cap="none">
                <a:solidFill>
                  <a:srgbClr val="000000"/>
                </a:solidFill>
                <a:latin typeface="Teko"/>
                <a:ea typeface="Teko"/>
                <a:cs typeface="Teko"/>
                <a:sym typeface="Teko"/>
              </a:rPr>
              <a:t>2024-2028</a:t>
            </a:r>
            <a:endParaRPr/>
          </a:p>
        </p:txBody>
      </p:sp>
      <p:pic>
        <p:nvPicPr>
          <p:cNvPr id="1180" name="Google Shape;1180;p59"/>
          <p:cNvPicPr preferRelativeResize="0"/>
          <p:nvPr/>
        </p:nvPicPr>
        <p:blipFill rotWithShape="1">
          <a:blip r:embed="rId4">
            <a:alphaModFix/>
          </a:blip>
          <a:srcRect/>
          <a:stretch/>
        </p:blipFill>
        <p:spPr>
          <a:xfrm>
            <a:off x="1239659" y="3569593"/>
            <a:ext cx="5212532" cy="189021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1181" name="Google Shape;1181;p59"/>
          <p:cNvSpPr txBox="1"/>
          <p:nvPr/>
        </p:nvSpPr>
        <p:spPr>
          <a:xfrm>
            <a:off x="1239660" y="3861990"/>
            <a:ext cx="5212532" cy="13852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Garamond"/>
              <a:buNone/>
            </a:pPr>
            <a:r>
              <a:rPr lang="en-US" sz="2800" b="1" i="0" u="none" strike="noStrike" cap="none">
                <a:solidFill>
                  <a:srgbClr val="000000"/>
                </a:solidFill>
                <a:latin typeface="Garamond"/>
                <a:ea typeface="Garamond"/>
                <a:cs typeface="Garamond"/>
                <a:sym typeface="Garamond"/>
              </a:rPr>
              <a:t>İZLEME</a:t>
            </a:r>
            <a:endParaRPr/>
          </a:p>
          <a:p>
            <a:pPr marL="0" marR="0" lvl="0" indent="0" algn="ctr" rtl="0">
              <a:lnSpc>
                <a:spcPct val="100000"/>
              </a:lnSpc>
              <a:spcBef>
                <a:spcPts val="0"/>
              </a:spcBef>
              <a:spcAft>
                <a:spcPts val="0"/>
              </a:spcAft>
              <a:buClr>
                <a:srgbClr val="000000"/>
              </a:buClr>
              <a:buSzPts val="2800"/>
              <a:buFont typeface="Garamond"/>
              <a:buNone/>
            </a:pPr>
            <a:r>
              <a:rPr lang="en-US" sz="2800" b="1" i="0" u="none" strike="noStrike" cap="none">
                <a:solidFill>
                  <a:srgbClr val="000000"/>
                </a:solidFill>
                <a:latin typeface="Garamond"/>
                <a:ea typeface="Garamond"/>
                <a:cs typeface="Garamond"/>
                <a:sym typeface="Garamond"/>
              </a:rPr>
              <a:t>VE DEĞERLENDİRME</a:t>
            </a:r>
            <a:endParaRPr/>
          </a:p>
        </p:txBody>
      </p:sp>
      <p:sp>
        <p:nvSpPr>
          <p:cNvPr id="1182" name="Google Shape;1182;p59"/>
          <p:cNvSpPr/>
          <p:nvPr/>
        </p:nvSpPr>
        <p:spPr>
          <a:xfrm>
            <a:off x="2268463" y="2748558"/>
            <a:ext cx="3024336" cy="7079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Times New Roman"/>
              <a:buNone/>
            </a:pPr>
            <a:r>
              <a:rPr lang="en-US" sz="4000" b="1" i="0" u="none" strike="noStrike" cap="none">
                <a:solidFill>
                  <a:srgbClr val="000000"/>
                </a:solidFill>
                <a:latin typeface="Times New Roman"/>
                <a:ea typeface="Times New Roman"/>
                <a:cs typeface="Times New Roman"/>
                <a:sym typeface="Times New Roman"/>
              </a:rPr>
              <a:t>V. BÖLÜM</a:t>
            </a:r>
            <a:endParaRPr/>
          </a:p>
        </p:txBody>
      </p:sp>
      <p:pic>
        <p:nvPicPr>
          <p:cNvPr id="1183" name="Google Shape;1183;p59"/>
          <p:cNvPicPr preferRelativeResize="0"/>
          <p:nvPr/>
        </p:nvPicPr>
        <p:blipFill rotWithShape="1">
          <a:blip r:embed="rId5">
            <a:alphaModFix/>
          </a:blip>
          <a:srcRect/>
          <a:stretch/>
        </p:blipFill>
        <p:spPr>
          <a:xfrm>
            <a:off x="2389187" y="5632450"/>
            <a:ext cx="2662237" cy="3236912"/>
          </a:xfrm>
          <a:prstGeom prst="rect">
            <a:avLst/>
          </a:prstGeom>
          <a:noFill/>
          <a:ln>
            <a:noFill/>
          </a:ln>
        </p:spPr>
      </p:pic>
      <p:sp>
        <p:nvSpPr>
          <p:cNvPr id="1184" name="Google Shape;1184;p59"/>
          <p:cNvSpPr txBox="1"/>
          <p:nvPr/>
        </p:nvSpPr>
        <p:spPr>
          <a:xfrm>
            <a:off x="1587" y="9063037"/>
            <a:ext cx="461962" cy="306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Garamond"/>
              <a:buNone/>
            </a:pPr>
            <a:r>
              <a:rPr lang="en-US" sz="1400" b="1" i="0" u="none">
                <a:solidFill>
                  <a:srgbClr val="000000"/>
                </a:solidFill>
                <a:latin typeface="Garamond"/>
                <a:ea typeface="Garamond"/>
                <a:cs typeface="Garamond"/>
                <a:sym typeface="Garamond"/>
              </a:rPr>
              <a:t>28</a:t>
            </a:r>
            <a:endParaRPr/>
          </a:p>
        </p:txBody>
      </p:sp>
      <p:pic>
        <p:nvPicPr>
          <p:cNvPr id="1185" name="Google Shape;1185;p59"/>
          <p:cNvPicPr preferRelativeResize="0"/>
          <p:nvPr/>
        </p:nvPicPr>
        <p:blipFill rotWithShape="1">
          <a:blip r:embed="rId6">
            <a:alphaModFix/>
          </a:blip>
          <a:srcRect/>
          <a:stretch/>
        </p:blipFill>
        <p:spPr>
          <a:xfrm>
            <a:off x="2605087" y="496887"/>
            <a:ext cx="2025650" cy="2027237"/>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60"/>
          <p:cNvSpPr txBox="1"/>
          <p:nvPr/>
        </p:nvSpPr>
        <p:spPr>
          <a:xfrm>
            <a:off x="430212" y="828675"/>
            <a:ext cx="6619875" cy="5446712"/>
          </a:xfrm>
          <a:prstGeom prst="rect">
            <a:avLst/>
          </a:prstGeom>
          <a:noFill/>
          <a:ln>
            <a:noFill/>
          </a:ln>
        </p:spPr>
        <p:txBody>
          <a:bodyPr spcFirstLastPara="1" wrap="square" lIns="91425" tIns="45700" rIns="91425" bIns="45700" anchor="t" anchorCtr="0">
            <a:spAutoFit/>
          </a:bodyPr>
          <a:lstStyle/>
          <a:p>
            <a:pPr marL="0" marR="0" lvl="0" indent="355600" algn="just"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5018 sayılı Kamu Mali Yönetimi ve Kontrol Kanunun amaçlarından biri; kalkınma planları ve programlarda yer alan politika ve hedefler doğrultusunda kamu kaynaklarının etkili, ekonomik ve verimli bir şekilde elde edilmesi ve kullanılmasını, hesap verebilirliği ve malî saydamlığı sağlamak üzere, kamu malî yönetiminin yapısını ve işleyişini düzenlemektir. </a:t>
            </a:r>
            <a:endParaRPr/>
          </a:p>
          <a:p>
            <a:pPr marL="0" marR="0" lvl="0" indent="355600" algn="just"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Bu amaç doğrultusunda kamu idarelerinin; stratejik planlar vasıtasıyla, kalkınma planları, programlar, ilgili mevzuat ve benimsedikleri temel ilkeler çerçevesinde geleceğe ilişkin misyon ve vizyonlarını oluşturması,  stratejik amaçlar ve ölçülebilir hedefler saptaması, performanslarını önceden belirlenmiş olan göstergeler doğrultusunda ölçmesi ve bu sürecin izleme ve değerlendirmesini yapmaları gerekmektedir. </a:t>
            </a:r>
            <a:endParaRPr/>
          </a:p>
          <a:p>
            <a:pPr marL="0" marR="0" lvl="0" indent="355600" algn="just"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Bu kapsamda Millî Eğitim Bakanlığı 2024-2028 dönemine ilişkin kalkınma planları ve programlarda yer alan politika ve hedefler doğrultusunda kaynaklarının etkili, ekonomik ve verimli bir şekilde elde edilmesi ve kullanılmasını, hesap verebilirliği ve saydamlığı sağlamak üzere Müdürlüğümüz 2024-2028 Stratejik Planı’nı hazırlamıştır. Hazırlanan planın gerçekleşme durumlarının tespiti ve gerekli önlemlerin zamanında ve etkin biçimde alınabilmesi için Stratejik Planı İzleme ve Değerlendirme modeli geliştirlmiştir. </a:t>
            </a:r>
            <a:r>
              <a:rPr lang="en-US" sz="1200" b="1" i="0" u="none">
                <a:solidFill>
                  <a:srgbClr val="000000"/>
                </a:solidFill>
                <a:latin typeface="Times New Roman"/>
                <a:ea typeface="Times New Roman"/>
                <a:cs typeface="Times New Roman"/>
                <a:sym typeface="Times New Roman"/>
              </a:rPr>
              <a:t>(Şema 4)</a:t>
            </a:r>
            <a:endParaRPr/>
          </a:p>
          <a:p>
            <a:pPr marL="0" marR="0" lvl="0" indent="355600" algn="just"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İzleme, stratejik plan uygulamasının sistematik olarak takip edilmesi ve raporlanmasıdır. Değerlendirme ise, uygulama sonuçlarının amaç ve hedeflere kıyasla ölçülmesi ve söz konusu amaç ve hedeflerin tutarlılık ve uygunluğunun analizidir.</a:t>
            </a:r>
            <a:endParaRPr/>
          </a:p>
          <a:p>
            <a:pPr marL="0" marR="0" lvl="0" indent="355600" algn="just"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2024-2028 Stratejik Planı İzleme ve Değerlendirme Modeli’nin çerçevesini;</a:t>
            </a:r>
            <a:endParaRPr/>
          </a:p>
          <a:p>
            <a:pPr marL="355600" marR="0" lvl="0" indent="-355600" algn="just" rtl="0">
              <a:lnSpc>
                <a:spcPct val="100000"/>
              </a:lnSpc>
              <a:spcBef>
                <a:spcPts val="0"/>
              </a:spcBef>
              <a:spcAft>
                <a:spcPts val="0"/>
              </a:spcAft>
              <a:buClr>
                <a:srgbClr val="000000"/>
              </a:buClr>
              <a:buSzPts val="1200"/>
              <a:buFont typeface="Calibri"/>
              <a:buAutoNum type="arabicPeriod"/>
            </a:pPr>
            <a:r>
              <a:rPr lang="en-US" sz="1200" b="0" i="0" u="none">
                <a:solidFill>
                  <a:srgbClr val="000000"/>
                </a:solidFill>
                <a:latin typeface="Times New Roman"/>
                <a:ea typeface="Times New Roman"/>
                <a:cs typeface="Times New Roman"/>
                <a:sym typeface="Times New Roman"/>
              </a:rPr>
              <a:t>Performans göstergeleri ve stratejiler bazında gerçekleşme durumlarının belirlenmesi,</a:t>
            </a:r>
            <a:endParaRPr/>
          </a:p>
          <a:p>
            <a:pPr marL="355600" marR="0" lvl="0" indent="-355600" algn="just" rtl="0">
              <a:lnSpc>
                <a:spcPct val="100000"/>
              </a:lnSpc>
              <a:spcBef>
                <a:spcPts val="0"/>
              </a:spcBef>
              <a:spcAft>
                <a:spcPts val="0"/>
              </a:spcAft>
              <a:buClr>
                <a:srgbClr val="000000"/>
              </a:buClr>
              <a:buSzPts val="1200"/>
              <a:buFont typeface="Calibri"/>
              <a:buAutoNum type="arabicPeriod"/>
            </a:pPr>
            <a:r>
              <a:rPr lang="en-US" sz="1200" b="0" i="0" u="none">
                <a:solidFill>
                  <a:srgbClr val="000000"/>
                </a:solidFill>
                <a:latin typeface="Times New Roman"/>
                <a:ea typeface="Times New Roman"/>
                <a:cs typeface="Times New Roman"/>
                <a:sym typeface="Times New Roman"/>
              </a:rPr>
              <a:t>Performans göstergelerinin gerçekleşme durumlarının hedeflerle kıyaslanması,</a:t>
            </a:r>
            <a:endParaRPr/>
          </a:p>
          <a:p>
            <a:pPr marL="355600" marR="0" lvl="0" indent="-355600" algn="just" rtl="0">
              <a:lnSpc>
                <a:spcPct val="100000"/>
              </a:lnSpc>
              <a:spcBef>
                <a:spcPts val="0"/>
              </a:spcBef>
              <a:spcAft>
                <a:spcPts val="0"/>
              </a:spcAft>
              <a:buClr>
                <a:srgbClr val="000000"/>
              </a:buClr>
              <a:buSzPts val="1200"/>
              <a:buFont typeface="Calibri"/>
              <a:buAutoNum type="arabicPeriod"/>
            </a:pPr>
            <a:r>
              <a:rPr lang="en-US" sz="1200" b="0" i="0" u="none">
                <a:solidFill>
                  <a:srgbClr val="000000"/>
                </a:solidFill>
                <a:latin typeface="Times New Roman"/>
                <a:ea typeface="Times New Roman"/>
                <a:cs typeface="Times New Roman"/>
                <a:sym typeface="Times New Roman"/>
              </a:rPr>
              <a:t>Stratejiler kapsamında yürütülen faaliyetlerin dağılımının belirlenmesi,</a:t>
            </a:r>
            <a:endParaRPr/>
          </a:p>
          <a:p>
            <a:pPr marL="355600" marR="0" lvl="0" indent="-355600" algn="just" rtl="0">
              <a:lnSpc>
                <a:spcPct val="100000"/>
              </a:lnSpc>
              <a:spcBef>
                <a:spcPts val="0"/>
              </a:spcBef>
              <a:spcAft>
                <a:spcPts val="0"/>
              </a:spcAft>
              <a:buClr>
                <a:srgbClr val="000000"/>
              </a:buClr>
              <a:buSzPts val="1200"/>
              <a:buFont typeface="Calibri"/>
              <a:buAutoNum type="arabicPeriod"/>
            </a:pPr>
            <a:r>
              <a:rPr lang="en-US" sz="1200" b="0" i="0" u="none">
                <a:solidFill>
                  <a:srgbClr val="000000"/>
                </a:solidFill>
                <a:latin typeface="Times New Roman"/>
                <a:ea typeface="Times New Roman"/>
                <a:cs typeface="Times New Roman"/>
                <a:sym typeface="Times New Roman"/>
              </a:rPr>
              <a:t>Sonuçların raporlanması ve paydaşlarla paylaşımı,</a:t>
            </a:r>
            <a:endParaRPr/>
          </a:p>
          <a:p>
            <a:pPr marL="355600" marR="0" lvl="0" indent="-355600" algn="just" rtl="0">
              <a:lnSpc>
                <a:spcPct val="100000"/>
              </a:lnSpc>
              <a:spcBef>
                <a:spcPts val="0"/>
              </a:spcBef>
              <a:spcAft>
                <a:spcPts val="0"/>
              </a:spcAft>
              <a:buClr>
                <a:srgbClr val="000000"/>
              </a:buClr>
              <a:buSzPts val="1200"/>
              <a:buFont typeface="Calibri"/>
              <a:buAutoNum type="arabicPeriod"/>
            </a:pPr>
            <a:r>
              <a:rPr lang="en-US" sz="1200" b="0" i="0" u="none">
                <a:solidFill>
                  <a:srgbClr val="000000"/>
                </a:solidFill>
                <a:latin typeface="Times New Roman"/>
                <a:ea typeface="Times New Roman"/>
                <a:cs typeface="Times New Roman"/>
                <a:sym typeface="Times New Roman"/>
              </a:rPr>
              <a:t>Hedeflerden sapmaların nedenlerinin araştırılması,</a:t>
            </a:r>
            <a:endParaRPr/>
          </a:p>
          <a:p>
            <a:pPr marL="355600" marR="0" lvl="0" indent="-355600" algn="just" rtl="0">
              <a:lnSpc>
                <a:spcPct val="100000"/>
              </a:lnSpc>
              <a:spcBef>
                <a:spcPts val="0"/>
              </a:spcBef>
              <a:spcAft>
                <a:spcPts val="0"/>
              </a:spcAft>
              <a:buClr>
                <a:srgbClr val="000000"/>
              </a:buClr>
              <a:buSzPts val="1200"/>
              <a:buFont typeface="Calibri"/>
              <a:buAutoNum type="arabicPeriod"/>
            </a:pPr>
            <a:r>
              <a:rPr lang="en-US" sz="1200" b="0" i="0" u="none">
                <a:solidFill>
                  <a:srgbClr val="000000"/>
                </a:solidFill>
                <a:latin typeface="Times New Roman"/>
                <a:ea typeface="Times New Roman"/>
                <a:cs typeface="Times New Roman"/>
                <a:sym typeface="Times New Roman"/>
              </a:rPr>
              <a:t>Alternatiflerin ve çözüm önerilerinin geliştirilmesi</a:t>
            </a:r>
            <a:endParaRPr/>
          </a:p>
          <a:p>
            <a:pPr marL="0" marR="0" lvl="0" indent="355600" algn="just"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süreçleri oluşturmaktadır.</a:t>
            </a:r>
            <a:endParaRPr/>
          </a:p>
          <a:p>
            <a:pPr marL="0" marR="0" lvl="0" indent="355600" algn="just" rtl="0">
              <a:lnSpc>
                <a:spcPct val="100000"/>
              </a:lnSpc>
              <a:spcBef>
                <a:spcPts val="0"/>
              </a:spcBef>
              <a:spcAft>
                <a:spcPts val="0"/>
              </a:spcAft>
              <a:buClr>
                <a:schemeClr val="dk1"/>
              </a:buClr>
              <a:buSzPts val="1200"/>
              <a:buFont typeface="Calibri"/>
              <a:buNone/>
            </a:pPr>
            <a:endParaRPr sz="1200" b="0" i="0" u="none">
              <a:solidFill>
                <a:srgbClr val="000000"/>
              </a:solidFill>
              <a:latin typeface="Times New Roman"/>
              <a:ea typeface="Times New Roman"/>
              <a:cs typeface="Times New Roman"/>
              <a:sym typeface="Times New Roman"/>
            </a:endParaRPr>
          </a:p>
          <a:p>
            <a:pPr marL="0" marR="0" lvl="0" indent="355600" algn="just" rtl="0">
              <a:lnSpc>
                <a:spcPct val="100000"/>
              </a:lnSpc>
              <a:spcBef>
                <a:spcPts val="0"/>
              </a:spcBef>
              <a:spcAft>
                <a:spcPts val="0"/>
              </a:spcAft>
              <a:buClr>
                <a:schemeClr val="dk1"/>
              </a:buClr>
              <a:buSzPts val="1200"/>
              <a:buFont typeface="Calibri"/>
              <a:buNone/>
            </a:pPr>
            <a:endParaRPr sz="1200" b="0" i="0" u="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a:solidFill>
                <a:srgbClr val="000000"/>
              </a:solidFill>
              <a:latin typeface="Times New Roman"/>
              <a:ea typeface="Times New Roman"/>
              <a:cs typeface="Times New Roman"/>
              <a:sym typeface="Times New Roman"/>
            </a:endParaRPr>
          </a:p>
        </p:txBody>
      </p:sp>
      <p:grpSp>
        <p:nvGrpSpPr>
          <p:cNvPr id="1191" name="Google Shape;1191;p60"/>
          <p:cNvGrpSpPr/>
          <p:nvPr/>
        </p:nvGrpSpPr>
        <p:grpSpPr>
          <a:xfrm>
            <a:off x="476250" y="363537"/>
            <a:ext cx="6621462" cy="358775"/>
            <a:chOff x="542115" y="3383314"/>
            <a:chExt cx="5975601" cy="285751"/>
          </a:xfrm>
        </p:grpSpPr>
        <p:sp>
          <p:nvSpPr>
            <p:cNvPr id="1192" name="Google Shape;1192;p60"/>
            <p:cNvSpPr/>
            <p:nvPr/>
          </p:nvSpPr>
          <p:spPr>
            <a:xfrm>
              <a:off x="1375970" y="3383314"/>
              <a:ext cx="5141746" cy="285751"/>
            </a:xfrm>
            <a:prstGeom prst="roundRect">
              <a:avLst>
                <a:gd name="adj" fmla="val 16667"/>
              </a:avLst>
            </a:prstGeom>
            <a:gradFill>
              <a:gsLst>
                <a:gs pos="0">
                  <a:srgbClr val="9B2D2A"/>
                </a:gs>
                <a:gs pos="80000">
                  <a:srgbClr val="CB3D3A"/>
                </a:gs>
                <a:gs pos="100000">
                  <a:srgbClr val="CE3B37"/>
                </a:gs>
              </a:gsLst>
              <a:lin ang="16200000" scaled="0"/>
            </a:gra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İZLEME VE DEĞERLENDİRME MODELİ</a:t>
              </a:r>
              <a:endParaRPr/>
            </a:p>
          </p:txBody>
        </p:sp>
        <p:sp>
          <p:nvSpPr>
            <p:cNvPr id="1193" name="Google Shape;1193;p60"/>
            <p:cNvSpPr/>
            <p:nvPr/>
          </p:nvSpPr>
          <p:spPr>
            <a:xfrm>
              <a:off x="542115" y="3383315"/>
              <a:ext cx="774784" cy="285749"/>
            </a:xfrm>
            <a:prstGeom prst="roundRect">
              <a:avLst>
                <a:gd name="adj" fmla="val 16667"/>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5.2.</a:t>
              </a:r>
              <a:endParaRPr/>
            </a:p>
          </p:txBody>
        </p:sp>
      </p:grpSp>
      <p:sp>
        <p:nvSpPr>
          <p:cNvPr id="1194" name="Google Shape;1194;p60"/>
          <p:cNvSpPr txBox="1"/>
          <p:nvPr/>
        </p:nvSpPr>
        <p:spPr>
          <a:xfrm>
            <a:off x="0" y="9063037"/>
            <a:ext cx="461962" cy="306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29</a:t>
            </a:r>
            <a:endParaRPr/>
          </a:p>
        </p:txBody>
      </p:sp>
      <p:grpSp>
        <p:nvGrpSpPr>
          <p:cNvPr id="1195" name="Google Shape;1195;p60"/>
          <p:cNvGrpSpPr/>
          <p:nvPr/>
        </p:nvGrpSpPr>
        <p:grpSpPr>
          <a:xfrm>
            <a:off x="509587" y="5746750"/>
            <a:ext cx="5927725" cy="285750"/>
            <a:chOff x="825708" y="3383326"/>
            <a:chExt cx="5702821" cy="285751"/>
          </a:xfrm>
        </p:grpSpPr>
        <p:sp>
          <p:nvSpPr>
            <p:cNvPr id="1196" name="Google Shape;1196;p60"/>
            <p:cNvSpPr/>
            <p:nvPr/>
          </p:nvSpPr>
          <p:spPr>
            <a:xfrm>
              <a:off x="825708" y="3383326"/>
              <a:ext cx="4765078" cy="285751"/>
            </a:xfrm>
            <a:prstGeom prst="roundRect">
              <a:avLst>
                <a:gd name="adj" fmla="val 16667"/>
              </a:avLst>
            </a:prstGeom>
            <a:solidFill>
              <a:srgbClr val="8064A2"/>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İzleme ve Değerlendirme Modeli</a:t>
              </a:r>
              <a:endParaRPr/>
            </a:p>
          </p:txBody>
        </p:sp>
        <p:sp>
          <p:nvSpPr>
            <p:cNvPr id="1197" name="Google Shape;1197;p60"/>
            <p:cNvSpPr/>
            <p:nvPr/>
          </p:nvSpPr>
          <p:spPr>
            <a:xfrm>
              <a:off x="5619804" y="3383326"/>
              <a:ext cx="908725" cy="285751"/>
            </a:xfrm>
            <a:prstGeom prst="roundRect">
              <a:avLst>
                <a:gd name="adj" fmla="val 16667"/>
              </a:avLst>
            </a:prstGeom>
            <a:solidFill>
              <a:srgbClr val="8064A2"/>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Black"/>
                <a:buNone/>
              </a:pPr>
              <a:r>
                <a:rPr lang="en-US" sz="1200" b="1" i="0" u="none">
                  <a:solidFill>
                    <a:srgbClr val="FFFFFF"/>
                  </a:solidFill>
                  <a:latin typeface="Arial Black"/>
                  <a:ea typeface="Arial Black"/>
                  <a:cs typeface="Arial Black"/>
                  <a:sym typeface="Arial Black"/>
                </a:rPr>
                <a:t>Şekil  4</a:t>
              </a:r>
              <a:endParaRPr/>
            </a:p>
          </p:txBody>
        </p:sp>
      </p:grpSp>
      <p:pic>
        <p:nvPicPr>
          <p:cNvPr id="1198" name="Google Shape;1198;p60"/>
          <p:cNvPicPr preferRelativeResize="0"/>
          <p:nvPr/>
        </p:nvPicPr>
        <p:blipFill rotWithShape="1">
          <a:blip r:embed="rId3">
            <a:alphaModFix/>
          </a:blip>
          <a:srcRect/>
          <a:stretch/>
        </p:blipFill>
        <p:spPr>
          <a:xfrm>
            <a:off x="-311150" y="6115050"/>
            <a:ext cx="7297737" cy="4089400"/>
          </a:xfrm>
          <a:prstGeom prst="rect">
            <a:avLst/>
          </a:prstGeom>
          <a:noFill/>
          <a:ln>
            <a:noFill/>
          </a:ln>
        </p:spPr>
      </p:pic>
      <p:sp>
        <p:nvSpPr>
          <p:cNvPr id="1199" name="Google Shape;1199;p60"/>
          <p:cNvSpPr/>
          <p:nvPr/>
        </p:nvSpPr>
        <p:spPr>
          <a:xfrm>
            <a:off x="2470150" y="7620000"/>
            <a:ext cx="1889125" cy="1125537"/>
          </a:xfrm>
          <a:prstGeom prst="ellipse">
            <a:avLst/>
          </a:prstGeom>
          <a:solidFill>
            <a:srgbClr val="404040"/>
          </a:solidFill>
          <a:ln w="127000" cap="flat" cmpd="dbl">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1000" b="1" i="0" u="none">
                <a:solidFill>
                  <a:srgbClr val="FFFFFF"/>
                </a:solidFill>
                <a:latin typeface="Arial"/>
                <a:ea typeface="Arial"/>
                <a:cs typeface="Arial"/>
                <a:sym typeface="Arial"/>
              </a:rPr>
              <a:t>2024-2028 Stratejik Planı İzleme ve Değerlendirme Modeli</a:t>
            </a:r>
            <a:endParaRPr/>
          </a:p>
          <a:p>
            <a:pPr marL="0" marR="0" lvl="0" indent="0" algn="l" rtl="0">
              <a:lnSpc>
                <a:spcPct val="100000"/>
              </a:lnSpc>
              <a:spcBef>
                <a:spcPts val="0"/>
              </a:spcBef>
              <a:spcAft>
                <a:spcPts val="0"/>
              </a:spcAft>
              <a:buNone/>
            </a:pPr>
            <a:endParaRPr sz="1000" b="1" i="0" u="none">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pSp>
        <p:nvGrpSpPr>
          <p:cNvPr id="1204" name="Google Shape;1204;p61"/>
          <p:cNvGrpSpPr/>
          <p:nvPr/>
        </p:nvGrpSpPr>
        <p:grpSpPr>
          <a:xfrm>
            <a:off x="815975" y="5076825"/>
            <a:ext cx="5927725" cy="287337"/>
            <a:chOff x="825708" y="3383326"/>
            <a:chExt cx="5702821" cy="285751"/>
          </a:xfrm>
        </p:grpSpPr>
        <p:sp>
          <p:nvSpPr>
            <p:cNvPr id="1205" name="Google Shape;1205;p61"/>
            <p:cNvSpPr/>
            <p:nvPr/>
          </p:nvSpPr>
          <p:spPr>
            <a:xfrm>
              <a:off x="825708" y="3383326"/>
              <a:ext cx="4765078" cy="285751"/>
            </a:xfrm>
            <a:prstGeom prst="roundRect">
              <a:avLst>
                <a:gd name="adj" fmla="val 16667"/>
              </a:avLst>
            </a:prstGeom>
            <a:solidFill>
              <a:srgbClr val="8064A2"/>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İzleme ve Değerlendirme Sürecinin İşleyişi</a:t>
              </a:r>
              <a:endParaRPr/>
            </a:p>
          </p:txBody>
        </p:sp>
        <p:sp>
          <p:nvSpPr>
            <p:cNvPr id="1206" name="Google Shape;1206;p61"/>
            <p:cNvSpPr/>
            <p:nvPr/>
          </p:nvSpPr>
          <p:spPr>
            <a:xfrm>
              <a:off x="5619805" y="3383326"/>
              <a:ext cx="908724" cy="285751"/>
            </a:xfrm>
            <a:prstGeom prst="roundRect">
              <a:avLst>
                <a:gd name="adj" fmla="val 16667"/>
              </a:avLst>
            </a:prstGeom>
            <a:solidFill>
              <a:srgbClr val="8064A2"/>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Black"/>
                <a:buNone/>
              </a:pPr>
              <a:r>
                <a:rPr lang="en-US" sz="1200" b="1" i="0" u="none">
                  <a:solidFill>
                    <a:srgbClr val="FFFFFF"/>
                  </a:solidFill>
                  <a:latin typeface="Arial Black"/>
                  <a:ea typeface="Arial Black"/>
                  <a:cs typeface="Arial Black"/>
                  <a:sym typeface="Arial Black"/>
                </a:rPr>
                <a:t>Şekil  5</a:t>
              </a:r>
              <a:endParaRPr/>
            </a:p>
          </p:txBody>
        </p:sp>
      </p:grpSp>
      <p:sp>
        <p:nvSpPr>
          <p:cNvPr id="1207" name="Google Shape;1207;p61"/>
          <p:cNvSpPr txBox="1"/>
          <p:nvPr/>
        </p:nvSpPr>
        <p:spPr>
          <a:xfrm>
            <a:off x="0" y="9063037"/>
            <a:ext cx="461962" cy="306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30</a:t>
            </a:r>
            <a:endParaRPr/>
          </a:p>
        </p:txBody>
      </p:sp>
      <p:sp>
        <p:nvSpPr>
          <p:cNvPr id="1208" name="Google Shape;1208;p61"/>
          <p:cNvSpPr txBox="1"/>
          <p:nvPr/>
        </p:nvSpPr>
        <p:spPr>
          <a:xfrm>
            <a:off x="461962" y="647700"/>
            <a:ext cx="6765925" cy="421481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Göstergeler ile ilgili gerçekleşme durumlarına ilişkin verilerin toplanması ve konsolide edilmesi ve Göstergelerin gerçekleşme durumları hakkında hazırlanan raporun üst yöneticiye sunulması Her yılın </a:t>
            </a:r>
            <a:br>
              <a:rPr lang="en-US" sz="1200" b="0" i="0" u="none">
                <a:solidFill>
                  <a:srgbClr val="000000"/>
                </a:solidFill>
                <a:latin typeface="Times New Roman"/>
                <a:ea typeface="Times New Roman"/>
                <a:cs typeface="Times New Roman"/>
                <a:sym typeface="Times New Roman"/>
              </a:rPr>
            </a:br>
            <a:r>
              <a:rPr lang="en-US" sz="1200" b="0" i="0" u="none">
                <a:solidFill>
                  <a:srgbClr val="000000"/>
                </a:solidFill>
                <a:latin typeface="Times New Roman"/>
                <a:ea typeface="Times New Roman"/>
                <a:cs typeface="Times New Roman"/>
                <a:sym typeface="Times New Roman"/>
              </a:rPr>
              <a:t>Temmuz ayı içerisinde yapılacaktır.</a:t>
            </a:r>
            <a:endParaRPr/>
          </a:p>
          <a:p>
            <a:pPr marL="342900" marR="0" lvl="0" indent="-342900" algn="just" rtl="0">
              <a:lnSpc>
                <a:spcPct val="150000"/>
              </a:lnSpc>
              <a:spcBef>
                <a:spcPts val="0"/>
              </a:spcBef>
              <a:spcAft>
                <a:spcPts val="0"/>
              </a:spcAft>
              <a:buClr>
                <a:srgbClr val="000000"/>
              </a:buClr>
              <a:buSzPts val="1200"/>
              <a:buFont typeface="Arial"/>
              <a:buChar char="-"/>
            </a:pPr>
            <a:r>
              <a:rPr lang="en-US" sz="1200" b="0" i="0" u="none">
                <a:solidFill>
                  <a:srgbClr val="000000"/>
                </a:solidFill>
                <a:latin typeface="Times New Roman"/>
                <a:ea typeface="Times New Roman"/>
                <a:cs typeface="Times New Roman"/>
                <a:sym typeface="Times New Roman"/>
              </a:rPr>
              <a:t>Göstergeler ile ilgili yılsonu gerçekleşme durumlarına ilişkin verilerin toplanması ve  konsolide edilmesi ile Yılsonu gerçekleşmelerinin, gösterge hedeflerinden sapmaların ve sapma nedenlerin değerlendirilerek gerekli tedbirlerin alınması İzleyen yılın Ocak ayı sonuna kadar yapılacaktır</a:t>
            </a:r>
            <a:endParaRPr/>
          </a:p>
          <a:p>
            <a:pPr marL="342900" marR="0" lvl="0" indent="-342900" algn="just" rtl="0">
              <a:lnSpc>
                <a:spcPct val="150000"/>
              </a:lnSpc>
              <a:spcBef>
                <a:spcPts val="0"/>
              </a:spcBef>
              <a:spcAft>
                <a:spcPts val="0"/>
              </a:spcAft>
              <a:buClr>
                <a:schemeClr val="dk1"/>
              </a:buClr>
              <a:buSzPts val="1200"/>
              <a:buFont typeface="Calibri"/>
              <a:buNone/>
            </a:pPr>
            <a:endParaRPr sz="1200" b="0" i="0" u="none">
              <a:solidFill>
                <a:srgbClr val="000000"/>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Okulumuz Stratejik Planı izleme ve değerlendirme çalışmalarında 5 yıllık Stratejik Planın izlenmesi ve 1 yıllık gelişim planın izlenmesi olarak ikili bir ayrıma gidilecektir. </a:t>
            </a:r>
            <a:endParaRPr/>
          </a:p>
          <a:p>
            <a:pPr marL="342900" marR="0" lvl="0" indent="-342900" algn="just" rtl="0">
              <a:lnSpc>
                <a:spcPct val="15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Stratejik planın izlenmesinde 6 aylık dönemlerde izleme yapılacak denetim birimleri, il ve ilçe millî eğitim müdürlüğü ve Bakanlık denetim ve kontrollerine hazır halde tutulacaktır.</a:t>
            </a:r>
            <a:endParaRPr/>
          </a:p>
          <a:p>
            <a:pPr marL="342900" marR="0" lvl="0" indent="-342900" algn="just" rtl="0">
              <a:lnSpc>
                <a:spcPct val="15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Yıllık planın uygulanmasında yürütme ekipleri ve eylem sorumlularıyla aylık ilerleme toplantıları yapılacaktır. Toplantıda bir önceki ayda yapılanlar ve bir sonraki ayda yapılacaklar görüşülüp karara bağlanacaktır. </a:t>
            </a:r>
            <a:endParaRPr/>
          </a:p>
          <a:p>
            <a:pPr marL="0" marR="0" lvl="0" indent="0" algn="l" rtl="0">
              <a:lnSpc>
                <a:spcPct val="100000"/>
              </a:lnSpc>
              <a:spcBef>
                <a:spcPts val="0"/>
              </a:spcBef>
              <a:spcAft>
                <a:spcPts val="0"/>
              </a:spcAft>
              <a:buNone/>
            </a:pPr>
            <a:endParaRPr sz="1200" b="0" i="0" u="none">
              <a:solidFill>
                <a:srgbClr val="000000"/>
              </a:solidFill>
              <a:latin typeface="Times New Roman"/>
              <a:ea typeface="Times New Roman"/>
              <a:cs typeface="Times New Roman"/>
              <a:sym typeface="Times New Roman"/>
            </a:endParaRPr>
          </a:p>
        </p:txBody>
      </p:sp>
      <p:sp>
        <p:nvSpPr>
          <p:cNvPr id="1209" name="Google Shape;1209;p61"/>
          <p:cNvSpPr txBox="1"/>
          <p:nvPr/>
        </p:nvSpPr>
        <p:spPr>
          <a:xfrm>
            <a:off x="461962" y="200025"/>
            <a:ext cx="3409950" cy="404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İzleme Değerlendirme İşleyişi </a:t>
            </a:r>
            <a:endParaRPr/>
          </a:p>
        </p:txBody>
      </p:sp>
      <p:pic>
        <p:nvPicPr>
          <p:cNvPr id="1210" name="Google Shape;1210;p61"/>
          <p:cNvPicPr preferRelativeResize="0"/>
          <p:nvPr/>
        </p:nvPicPr>
        <p:blipFill rotWithShape="1">
          <a:blip r:embed="rId3">
            <a:alphaModFix/>
          </a:blip>
          <a:srcRect l="14859" r="14443" b="2025"/>
          <a:stretch/>
        </p:blipFill>
        <p:spPr>
          <a:xfrm>
            <a:off x="815975" y="5732462"/>
            <a:ext cx="5927725" cy="4060825"/>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63"/>
          <p:cNvSpPr txBox="1"/>
          <p:nvPr/>
        </p:nvSpPr>
        <p:spPr>
          <a:xfrm>
            <a:off x="96837" y="0"/>
            <a:ext cx="7367587" cy="10440987"/>
          </a:xfrm>
          <a:prstGeom prst="rect">
            <a:avLst/>
          </a:prstGeom>
          <a:solidFill>
            <a:srgbClr val="4BACC6"/>
          </a:solidFill>
          <a:ln w="127000" cap="flat" cmpd="dbl">
            <a:solidFill>
              <a:srgbClr val="4BACC6"/>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225" name="Google Shape;1225;p63"/>
          <p:cNvSpPr txBox="1"/>
          <p:nvPr/>
        </p:nvSpPr>
        <p:spPr>
          <a:xfrm>
            <a:off x="1776412" y="355600"/>
            <a:ext cx="5688012" cy="9428162"/>
          </a:xfrm>
          <a:prstGeom prst="rect">
            <a:avLst/>
          </a:prstGeom>
          <a:gradFill>
            <a:gsLst>
              <a:gs pos="0">
                <a:srgbClr val="8064A2"/>
              </a:gs>
              <a:gs pos="100000">
                <a:srgbClr val="5E4878"/>
              </a:gs>
            </a:gsLst>
            <a:path path="circle">
              <a:fillToRect l="50000" t="50000" r="50000" b="50000"/>
            </a:path>
            <a:tileRect/>
          </a:gradFill>
          <a:ln>
            <a:noFill/>
          </a:ln>
          <a:effectLst>
            <a:outerShdw blurRad="63500" dist="28398" dir="3806097">
              <a:srgbClr val="3F3151"/>
            </a:outerShdw>
          </a:effectLst>
        </p:spPr>
        <p:txBody>
          <a:bodyPr spcFirstLastPara="1" wrap="square" lIns="252025" tIns="1512250" rIns="504075" bIns="50400" anchor="t" anchorCtr="0">
            <a:noAutofit/>
          </a:bodyPr>
          <a:lstStyle/>
          <a:p>
            <a:pPr marL="0" marR="0" lvl="0" indent="0" algn="l" rtl="0">
              <a:lnSpc>
                <a:spcPct val="100000"/>
              </a:lnSpc>
              <a:spcBef>
                <a:spcPts val="0"/>
              </a:spcBef>
              <a:spcAft>
                <a:spcPts val="0"/>
              </a:spcAft>
              <a:buClr>
                <a:schemeClr val="dk1"/>
              </a:buClr>
              <a:buSzPts val="1900"/>
              <a:buFont typeface="Calibri"/>
              <a:buNone/>
            </a:pPr>
            <a:endParaRPr sz="1900" b="1" i="0" u="none" dirty="0">
              <a:solidFill>
                <a:srgbClr val="FFFF69"/>
              </a:solidFill>
              <a:latin typeface="Arial"/>
              <a:ea typeface="Arial"/>
              <a:cs typeface="Arial"/>
              <a:sym typeface="Arial"/>
            </a:endParaRPr>
          </a:p>
          <a:p>
            <a:pPr marL="0" marR="0" lvl="0" indent="0" algn="ctr" rtl="0">
              <a:lnSpc>
                <a:spcPct val="100000"/>
              </a:lnSpc>
              <a:spcBef>
                <a:spcPts val="0"/>
              </a:spcBef>
              <a:spcAft>
                <a:spcPts val="0"/>
              </a:spcAft>
              <a:buClr>
                <a:srgbClr val="FFFF69"/>
              </a:buClr>
              <a:buSzPts val="1900"/>
              <a:buFont typeface="Arial"/>
              <a:buNone/>
            </a:pPr>
            <a:r>
              <a:rPr lang="en-US" sz="1900" b="1" i="0" u="none" dirty="0">
                <a:solidFill>
                  <a:srgbClr val="FFFF69"/>
                </a:solidFill>
                <a:latin typeface="Arial"/>
                <a:ea typeface="Arial"/>
                <a:cs typeface="Arial"/>
                <a:sym typeface="Arial"/>
              </a:rPr>
              <a:t/>
            </a:r>
            <a:br>
              <a:rPr lang="en-US" sz="1900" b="1" i="0" u="none" dirty="0">
                <a:solidFill>
                  <a:srgbClr val="FFFF69"/>
                </a:solidFill>
                <a:latin typeface="Arial"/>
                <a:ea typeface="Arial"/>
                <a:cs typeface="Arial"/>
                <a:sym typeface="Arial"/>
              </a:rPr>
            </a:br>
            <a:r>
              <a:rPr lang="en-US" sz="2200" b="1" i="0" u="none" dirty="0">
                <a:solidFill>
                  <a:srgbClr val="FFFF00"/>
                </a:solidFill>
                <a:latin typeface="Times New Roman"/>
                <a:ea typeface="Times New Roman"/>
                <a:cs typeface="Times New Roman"/>
                <a:sym typeface="Times New Roman"/>
              </a:rPr>
              <a:t/>
            </a:r>
            <a:br>
              <a:rPr lang="en-US" sz="2200" b="1" i="0" u="none" dirty="0">
                <a:solidFill>
                  <a:srgbClr val="FFFF00"/>
                </a:solidFill>
                <a:latin typeface="Times New Roman"/>
                <a:ea typeface="Times New Roman"/>
                <a:cs typeface="Times New Roman"/>
                <a:sym typeface="Times New Roman"/>
              </a:rPr>
            </a:br>
            <a:endParaRPr dirty="0"/>
          </a:p>
          <a:p>
            <a:pPr marL="0" marR="0" lvl="0" indent="0" algn="ctr" rtl="0">
              <a:lnSpc>
                <a:spcPct val="100000"/>
              </a:lnSpc>
              <a:spcBef>
                <a:spcPts val="0"/>
              </a:spcBef>
              <a:spcAft>
                <a:spcPts val="0"/>
              </a:spcAft>
              <a:buClr>
                <a:schemeClr val="dk1"/>
              </a:buClr>
              <a:buSzPts val="2200"/>
              <a:buFont typeface="Calibri"/>
              <a:buNone/>
            </a:pPr>
            <a:endParaRPr sz="2200" b="1" i="0" u="none" dirty="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200"/>
              <a:buFont typeface="Calibri"/>
              <a:buNone/>
            </a:pPr>
            <a:endParaRPr sz="2200" b="1" i="0" u="none" dirty="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200"/>
              <a:buFont typeface="Calibri"/>
              <a:buNone/>
            </a:pPr>
            <a:endParaRPr sz="2200" b="1" i="0" u="none" dirty="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1200"/>
              <a:buFont typeface="Times New Roman"/>
              <a:buNone/>
            </a:pP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endParaRPr dirty="0"/>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0" i="0" u="none" dirty="0">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500"/>
              <a:buFont typeface="Calibri"/>
              <a:buNone/>
            </a:pPr>
            <a:endParaRPr sz="1500" b="0" i="0" u="none" dirty="0">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500"/>
              <a:buFont typeface="Calibri"/>
              <a:buNone/>
            </a:pPr>
            <a:endParaRPr sz="1500" b="0"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300"/>
              <a:buFont typeface="Calibri"/>
              <a:buNone/>
            </a:pPr>
            <a:endParaRPr sz="13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2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1200"/>
              <a:buFont typeface="Times New Roman"/>
              <a:buNone/>
            </a:pPr>
            <a:r>
              <a:rPr lang="en-US" sz="1200" b="1" i="0" u="none" dirty="0">
                <a:solidFill>
                  <a:srgbClr val="FFFFFF"/>
                </a:solidFill>
                <a:latin typeface="Times New Roman"/>
                <a:ea typeface="Times New Roman"/>
                <a:cs typeface="Times New Roman"/>
                <a:sym typeface="Times New Roman"/>
              </a:rPr>
              <a:t/>
            </a:r>
            <a:br>
              <a:rPr lang="en-US" sz="1200" b="1" i="0" u="none" dirty="0">
                <a:solidFill>
                  <a:srgbClr val="FFFFFF"/>
                </a:solidFill>
                <a:latin typeface="Times New Roman"/>
                <a:ea typeface="Times New Roman"/>
                <a:cs typeface="Times New Roman"/>
                <a:sym typeface="Times New Roman"/>
              </a:rPr>
            </a:b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r>
              <a:rPr lang="en-US" sz="1200" b="0" i="0" u="none" dirty="0">
                <a:solidFill>
                  <a:srgbClr val="FFFFFF"/>
                </a:solidFill>
                <a:latin typeface="Times New Roman"/>
                <a:ea typeface="Times New Roman"/>
                <a:cs typeface="Times New Roman"/>
                <a:sym typeface="Times New Roman"/>
              </a:rPr>
              <a:t/>
            </a:r>
            <a:br>
              <a:rPr lang="en-US" sz="1200" b="0" i="0" u="none" dirty="0">
                <a:solidFill>
                  <a:srgbClr val="FFFFFF"/>
                </a:solidFill>
                <a:latin typeface="Times New Roman"/>
                <a:ea typeface="Times New Roman"/>
                <a:cs typeface="Times New Roman"/>
                <a:sym typeface="Times New Roman"/>
              </a:rPr>
            </a:br>
            <a:endParaRPr dirty="0"/>
          </a:p>
        </p:txBody>
      </p:sp>
      <p:grpSp>
        <p:nvGrpSpPr>
          <p:cNvPr id="1226" name="Google Shape;1226;p63"/>
          <p:cNvGrpSpPr/>
          <p:nvPr/>
        </p:nvGrpSpPr>
        <p:grpSpPr>
          <a:xfrm rot="5400000">
            <a:off x="3917156" y="6434931"/>
            <a:ext cx="1684337" cy="4425950"/>
            <a:chOff x="238" y="3547"/>
            <a:chExt cx="3051" cy="8094"/>
          </a:xfrm>
        </p:grpSpPr>
        <p:sp>
          <p:nvSpPr>
            <p:cNvPr id="1227" name="Google Shape;1227;p63"/>
            <p:cNvSpPr txBox="1"/>
            <p:nvPr/>
          </p:nvSpPr>
          <p:spPr>
            <a:xfrm flipH="1">
              <a:off x="1765" y="6784"/>
              <a:ext cx="1524" cy="1620"/>
            </a:xfrm>
            <a:prstGeom prst="rect">
              <a:avLst/>
            </a:prstGeom>
            <a:solidFill>
              <a:srgbClr val="A7BFDE">
                <a:alpha val="79607"/>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228" name="Google Shape;1228;p63"/>
            <p:cNvSpPr txBox="1"/>
            <p:nvPr/>
          </p:nvSpPr>
          <p:spPr>
            <a:xfrm flipH="1">
              <a:off x="1765" y="5208"/>
              <a:ext cx="1524" cy="1617"/>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229" name="Google Shape;1229;p63"/>
            <p:cNvSpPr txBox="1"/>
            <p:nvPr/>
          </p:nvSpPr>
          <p:spPr>
            <a:xfrm flipH="1">
              <a:off x="238" y="5208"/>
              <a:ext cx="1527" cy="1617"/>
            </a:xfrm>
            <a:prstGeom prst="rect">
              <a:avLst/>
            </a:prstGeom>
            <a:solidFill>
              <a:srgbClr val="A7BFDE">
                <a:alpha val="79607"/>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230" name="Google Shape;1230;p63"/>
            <p:cNvSpPr txBox="1"/>
            <p:nvPr/>
          </p:nvSpPr>
          <p:spPr>
            <a:xfrm flipH="1">
              <a:off x="238" y="3547"/>
              <a:ext cx="1527" cy="1620"/>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231" name="Google Shape;1231;p63"/>
            <p:cNvSpPr txBox="1"/>
            <p:nvPr/>
          </p:nvSpPr>
          <p:spPr>
            <a:xfrm flipH="1">
              <a:off x="238" y="6784"/>
              <a:ext cx="1527" cy="1620"/>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232" name="Google Shape;1232;p63"/>
            <p:cNvSpPr txBox="1"/>
            <p:nvPr/>
          </p:nvSpPr>
          <p:spPr>
            <a:xfrm flipH="1">
              <a:off x="1765" y="8445"/>
              <a:ext cx="1524" cy="1617"/>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233" name="Google Shape;1233;p63"/>
            <p:cNvSpPr txBox="1"/>
            <p:nvPr/>
          </p:nvSpPr>
          <p:spPr>
            <a:xfrm flipH="1">
              <a:off x="1765" y="10021"/>
              <a:ext cx="1524" cy="1620"/>
            </a:xfrm>
            <a:prstGeom prst="rect">
              <a:avLst/>
            </a:prstGeom>
            <a:solidFill>
              <a:srgbClr val="A7BFDE">
                <a:alpha val="49803"/>
              </a:srgbClr>
            </a:solidFill>
            <a:ln w="12700" cap="flat" cmpd="sng">
              <a:solidFill>
                <a:srgbClr val="FFFFFF"/>
              </a:solidFill>
              <a:prstDash val="solid"/>
              <a:miter lim="800000"/>
              <a:headEnd type="none" w="sm" len="sm"/>
              <a:tailEnd type="none" w="sm" len="sm"/>
            </a:ln>
          </p:spPr>
          <p:txBody>
            <a:bodyPr spcFirstLastPara="1" wrap="square" lIns="100800" tIns="50400" rIns="100800" bIns="504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grpSp>
      <p:pic>
        <p:nvPicPr>
          <p:cNvPr id="1234" name="Google Shape;1234;p63"/>
          <p:cNvPicPr preferRelativeResize="0"/>
          <p:nvPr/>
        </p:nvPicPr>
        <p:blipFill rotWithShape="1">
          <a:blip r:embed="rId3">
            <a:alphaModFix/>
          </a:blip>
          <a:srcRect/>
          <a:stretch/>
        </p:blipFill>
        <p:spPr>
          <a:xfrm>
            <a:off x="146050" y="355600"/>
            <a:ext cx="1522412" cy="9729787"/>
          </a:xfrm>
          <a:prstGeom prst="rect">
            <a:avLst/>
          </a:prstGeom>
          <a:noFill/>
          <a:ln>
            <a:noFill/>
          </a:ln>
        </p:spPr>
      </p:pic>
      <p:sp>
        <p:nvSpPr>
          <p:cNvPr id="1235" name="Google Shape;1235;p63"/>
          <p:cNvSpPr txBox="1"/>
          <p:nvPr/>
        </p:nvSpPr>
        <p:spPr>
          <a:xfrm>
            <a:off x="1825625" y="1985962"/>
            <a:ext cx="5638800"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Calibri"/>
              <a:buNone/>
            </a:pPr>
            <a:r>
              <a:rPr lang="en-US" sz="3500" b="1" i="0" u="none" dirty="0">
                <a:solidFill>
                  <a:srgbClr val="000000"/>
                </a:solidFill>
                <a:latin typeface="Calibri"/>
                <a:ea typeface="Calibri"/>
                <a:cs typeface="Calibri"/>
                <a:sym typeface="Calibri"/>
              </a:rPr>
              <a:t>T.C.</a:t>
            </a:r>
            <a:endParaRPr dirty="0"/>
          </a:p>
          <a:p>
            <a:pPr marL="0" marR="0" lvl="0" indent="0" algn="ctr" rtl="0">
              <a:lnSpc>
                <a:spcPct val="100000"/>
              </a:lnSpc>
              <a:spcBef>
                <a:spcPts val="0"/>
              </a:spcBef>
              <a:spcAft>
                <a:spcPts val="0"/>
              </a:spcAft>
              <a:buClr>
                <a:srgbClr val="000000"/>
              </a:buClr>
              <a:buSzPts val="3500"/>
              <a:buFont typeface="Calibri"/>
              <a:buNone/>
            </a:pPr>
            <a:r>
              <a:rPr lang="en-US" sz="3500" b="1" i="0" u="none" dirty="0">
                <a:solidFill>
                  <a:srgbClr val="000000"/>
                </a:solidFill>
                <a:latin typeface="Calibri"/>
                <a:ea typeface="Calibri"/>
                <a:cs typeface="Calibri"/>
                <a:sym typeface="Calibri"/>
              </a:rPr>
              <a:t>   </a:t>
            </a:r>
            <a:r>
              <a:rPr lang="tr-TR" sz="3500" b="1" dirty="0" smtClean="0">
                <a:latin typeface="Calibri"/>
                <a:ea typeface="Calibri"/>
                <a:cs typeface="Calibri"/>
                <a:sym typeface="Calibri"/>
              </a:rPr>
              <a:t>19 MAYIS</a:t>
            </a:r>
            <a:r>
              <a:rPr lang="en-US" sz="3500" b="1" i="0" u="none" dirty="0" smtClean="0">
                <a:solidFill>
                  <a:srgbClr val="000000"/>
                </a:solidFill>
                <a:latin typeface="Calibri"/>
                <a:ea typeface="Calibri"/>
                <a:cs typeface="Calibri"/>
                <a:sym typeface="Calibri"/>
              </a:rPr>
              <a:t> </a:t>
            </a:r>
            <a:r>
              <a:rPr lang="en-US" sz="3500" b="1" i="0" u="none" dirty="0">
                <a:solidFill>
                  <a:srgbClr val="000000"/>
                </a:solidFill>
                <a:latin typeface="Calibri"/>
                <a:ea typeface="Calibri"/>
                <a:cs typeface="Calibri"/>
                <a:sym typeface="Calibri"/>
              </a:rPr>
              <a:t>KAYMAKAMLIĞI</a:t>
            </a:r>
            <a:endParaRPr dirty="0"/>
          </a:p>
          <a:p>
            <a:pPr marL="0" marR="0" lvl="0" indent="0" algn="ctr" rtl="0">
              <a:lnSpc>
                <a:spcPct val="100000"/>
              </a:lnSpc>
              <a:spcBef>
                <a:spcPts val="0"/>
              </a:spcBef>
              <a:spcAft>
                <a:spcPts val="0"/>
              </a:spcAft>
              <a:buClr>
                <a:srgbClr val="000000"/>
              </a:buClr>
              <a:buSzPts val="3500"/>
              <a:buFont typeface="Calibri"/>
              <a:buNone/>
            </a:pPr>
            <a:r>
              <a:rPr lang="tr-TR" sz="3500" b="1" dirty="0" smtClean="0">
                <a:latin typeface="Calibri"/>
                <a:cs typeface="Calibri"/>
                <a:sym typeface="Calibri"/>
              </a:rPr>
              <a:t>DEREKÖY ŞEHİT ÜMİT SEMERCİ ORTAOKULU</a:t>
            </a:r>
            <a:endParaRPr dirty="0"/>
          </a:p>
        </p:txBody>
      </p:sp>
      <p:pic>
        <p:nvPicPr>
          <p:cNvPr id="1237" name="Google Shape;1237;p63"/>
          <p:cNvPicPr preferRelativeResize="0"/>
          <p:nvPr/>
        </p:nvPicPr>
        <p:blipFill rotWithShape="1">
          <a:blip r:embed="rId4">
            <a:alphaModFix/>
          </a:blip>
          <a:srcRect/>
          <a:stretch/>
        </p:blipFill>
        <p:spPr>
          <a:xfrm>
            <a:off x="3963987" y="528637"/>
            <a:ext cx="1362075" cy="1363662"/>
          </a:xfrm>
          <a:prstGeom prst="rect">
            <a:avLst/>
          </a:prstGeom>
          <a:noFill/>
          <a:ln>
            <a:noFill/>
          </a:ln>
        </p:spPr>
      </p:pic>
      <p:sp>
        <p:nvSpPr>
          <p:cNvPr id="15" name="Google Shape;1182;p59"/>
          <p:cNvSpPr/>
          <p:nvPr/>
        </p:nvSpPr>
        <p:spPr>
          <a:xfrm>
            <a:off x="2927921" y="4446207"/>
            <a:ext cx="3024336" cy="7079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Times New Roman"/>
              <a:buNone/>
            </a:pPr>
            <a:r>
              <a:rPr lang="en-US" sz="4000" b="1" i="0" u="none" strike="noStrike" cap="none" dirty="0" smtClean="0">
                <a:solidFill>
                  <a:srgbClr val="000000"/>
                </a:solidFill>
                <a:latin typeface="Times New Roman"/>
                <a:ea typeface="Times New Roman"/>
                <a:cs typeface="Times New Roman"/>
                <a:sym typeface="Times New Roman"/>
              </a:rPr>
              <a:t>V</a:t>
            </a:r>
            <a:r>
              <a:rPr lang="tr-TR" sz="4000" b="1" i="0" u="none" strike="noStrike" cap="none" dirty="0" smtClean="0">
                <a:solidFill>
                  <a:srgbClr val="000000"/>
                </a:solidFill>
                <a:latin typeface="Times New Roman"/>
                <a:ea typeface="Times New Roman"/>
                <a:cs typeface="Times New Roman"/>
                <a:sym typeface="Times New Roman"/>
              </a:rPr>
              <a:t>I</a:t>
            </a:r>
            <a:r>
              <a:rPr lang="en-US" sz="4000" b="1" i="0" u="none" strike="noStrike" cap="none" dirty="0" smtClean="0">
                <a:solidFill>
                  <a:srgbClr val="000000"/>
                </a:solidFill>
                <a:latin typeface="Times New Roman"/>
                <a:ea typeface="Times New Roman"/>
                <a:cs typeface="Times New Roman"/>
                <a:sym typeface="Times New Roman"/>
              </a:rPr>
              <a:t>. </a:t>
            </a:r>
            <a:r>
              <a:rPr lang="en-US" sz="4000" b="1" i="0" u="none" strike="noStrike" cap="none" dirty="0">
                <a:solidFill>
                  <a:srgbClr val="000000"/>
                </a:solidFill>
                <a:latin typeface="Times New Roman"/>
                <a:ea typeface="Times New Roman"/>
                <a:cs typeface="Times New Roman"/>
                <a:sym typeface="Times New Roman"/>
              </a:rPr>
              <a:t>BÖLÜM</a:t>
            </a:r>
            <a:endParaRPr dirty="0"/>
          </a:p>
        </p:txBody>
      </p:sp>
      <p:sp>
        <p:nvSpPr>
          <p:cNvPr id="16" name="Google Shape;1181;p59"/>
          <p:cNvSpPr txBox="1"/>
          <p:nvPr/>
        </p:nvSpPr>
        <p:spPr>
          <a:xfrm>
            <a:off x="1759768" y="5170450"/>
            <a:ext cx="521253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Garamond"/>
              <a:buNone/>
            </a:pPr>
            <a:r>
              <a:rPr lang="tr-TR" sz="2800" b="1" dirty="0" smtClean="0">
                <a:latin typeface="Garamond"/>
                <a:sym typeface="Garamond"/>
              </a:rPr>
              <a:t>TABLO/ŞEKİL/GRAFİKLER/EKLER</a:t>
            </a:r>
            <a:endParaRPr dirty="0"/>
          </a:p>
        </p:txBody>
      </p:sp>
    </p:spTree>
    <p:extLst>
      <p:ext uri="{BB962C8B-B14F-4D97-AF65-F5344CB8AC3E}">
        <p14:creationId xmlns:p14="http://schemas.microsoft.com/office/powerpoint/2010/main" val="3162000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66</a:t>
            </a:fld>
            <a:endParaRPr lang="en-US"/>
          </a:p>
        </p:txBody>
      </p:sp>
      <p:graphicFrame>
        <p:nvGraphicFramePr>
          <p:cNvPr id="10" name="Tablo 9"/>
          <p:cNvGraphicFramePr>
            <a:graphicFrameLocks noGrp="1"/>
          </p:cNvGraphicFramePr>
          <p:nvPr>
            <p:extLst>
              <p:ext uri="{D42A27DB-BD31-4B8C-83A1-F6EECF244321}">
                <p14:modId xmlns:p14="http://schemas.microsoft.com/office/powerpoint/2010/main" val="2914918557"/>
              </p:ext>
            </p:extLst>
          </p:nvPr>
        </p:nvGraphicFramePr>
        <p:xfrm>
          <a:off x="548639" y="166464"/>
          <a:ext cx="6778490" cy="5389901"/>
        </p:xfrm>
        <a:graphic>
          <a:graphicData uri="http://schemas.openxmlformats.org/drawingml/2006/table">
            <a:tbl>
              <a:tblPr firstRow="1" firstCol="1" bandRow="1"/>
              <a:tblGrid>
                <a:gridCol w="3389245"/>
                <a:gridCol w="3389245"/>
              </a:tblGrid>
              <a:tr h="346357">
                <a:tc gridSpan="2">
                  <a:txBody>
                    <a:bodyPr/>
                    <a:lstStyle/>
                    <a:p>
                      <a:pPr marL="64135" algn="l">
                        <a:spcBef>
                          <a:spcPts val="95"/>
                        </a:spcBef>
                        <a:spcAft>
                          <a:spcPts val="0"/>
                        </a:spcAft>
                      </a:pP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095"/>
                        </a:lnSpc>
                        <a:spcAft>
                          <a:spcPts val="0"/>
                        </a:spcAft>
                      </a:pPr>
                      <a:r>
                        <a:rPr lang="en-US" sz="800" b="1" spc="-2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800" b="1" spc="-10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900" b="1" dirty="0">
                          <a:solidFill>
                            <a:srgbClr val="000000"/>
                          </a:solidFill>
                          <a:effectLst/>
                          <a:latin typeface="Calibri" panose="020F0502020204030204" pitchFamily="34" charset="0"/>
                          <a:cs typeface="Times New Roman" panose="02020603050405020304" pitchFamily="18" charset="0"/>
                        </a:rPr>
                        <a:t>TEMA:</a:t>
                      </a:r>
                      <a:r>
                        <a:rPr lang="en-US" sz="900" b="1" spc="-20" dirty="0">
                          <a:solidFill>
                            <a:srgbClr val="000000"/>
                          </a:solidFill>
                          <a:effectLst/>
                          <a:latin typeface="Calibri" panose="020F0502020204030204" pitchFamily="34" charset="0"/>
                          <a:cs typeface="Times New Roman" panose="02020603050405020304" pitchFamily="18" charset="0"/>
                        </a:rPr>
                        <a:t> </a:t>
                      </a:r>
                      <a:r>
                        <a:rPr lang="en-US" sz="900" b="1" dirty="0">
                          <a:solidFill>
                            <a:srgbClr val="000000"/>
                          </a:solidFill>
                          <a:effectLst/>
                          <a:latin typeface="Calibri" panose="020F0502020204030204" pitchFamily="34" charset="0"/>
                          <a:cs typeface="Times New Roman" panose="02020603050405020304" pitchFamily="18" charset="0"/>
                        </a:rPr>
                        <a:t>Eğitim </a:t>
                      </a:r>
                      <a:r>
                        <a:rPr lang="en-US" sz="900" b="1" dirty="0" err="1">
                          <a:solidFill>
                            <a:srgbClr val="000000"/>
                          </a:solidFill>
                          <a:effectLst/>
                          <a:latin typeface="Calibri" panose="020F0502020204030204" pitchFamily="34" charset="0"/>
                          <a:cs typeface="Times New Roman" panose="02020603050405020304" pitchFamily="18" charset="0"/>
                        </a:rPr>
                        <a:t>ve</a:t>
                      </a:r>
                      <a:r>
                        <a:rPr lang="en-US" sz="900" b="1" dirty="0">
                          <a:solidFill>
                            <a:srgbClr val="000000"/>
                          </a:solidFill>
                          <a:effectLst/>
                          <a:latin typeface="Calibri" panose="020F0502020204030204" pitchFamily="34" charset="0"/>
                          <a:cs typeface="Times New Roman" panose="02020603050405020304" pitchFamily="18" charset="0"/>
                        </a:rPr>
                        <a:t> </a:t>
                      </a:r>
                      <a:r>
                        <a:rPr lang="en-US" sz="900" b="1" dirty="0" err="1">
                          <a:solidFill>
                            <a:srgbClr val="000000"/>
                          </a:solidFill>
                          <a:effectLst/>
                          <a:latin typeface="Calibri" panose="020F0502020204030204" pitchFamily="34" charset="0"/>
                          <a:cs typeface="Times New Roman" panose="02020603050405020304" pitchFamily="18" charset="0"/>
                        </a:rPr>
                        <a:t>Öğretimde</a:t>
                      </a:r>
                      <a:r>
                        <a:rPr lang="en-US" sz="900" b="1" dirty="0">
                          <a:solidFill>
                            <a:srgbClr val="000000"/>
                          </a:solidFill>
                          <a:effectLst/>
                          <a:latin typeface="Calibri" panose="020F0502020204030204" pitchFamily="34" charset="0"/>
                          <a:cs typeface="Times New Roman" panose="02020603050405020304" pitchFamily="18" charset="0"/>
                        </a:rPr>
                        <a:t> </a:t>
                      </a:r>
                      <a:r>
                        <a:rPr lang="en-US" sz="900" b="1" dirty="0" err="1">
                          <a:solidFill>
                            <a:srgbClr val="000000"/>
                          </a:solidFill>
                          <a:effectLst/>
                          <a:latin typeface="Calibri" panose="020F0502020204030204" pitchFamily="34" charset="0"/>
                          <a:cs typeface="Times New Roman" panose="02020603050405020304" pitchFamily="18" charset="0"/>
                        </a:rPr>
                        <a:t>Kalite</a:t>
                      </a:r>
                      <a:r>
                        <a:rPr lang="en-US" sz="900" b="1" dirty="0">
                          <a:solidFill>
                            <a:srgbClr val="000000"/>
                          </a:solidFill>
                          <a:effectLst/>
                          <a:latin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 </a:t>
                      </a:r>
                      <a:endParaRPr lang="tr-TR" sz="8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hMerge="1">
                  <a:txBody>
                    <a:bodyPr/>
                    <a:lstStyle/>
                    <a:p>
                      <a:endParaRPr lang="tr-TR"/>
                    </a:p>
                  </a:txBody>
                  <a:tcPr/>
                </a:tc>
              </a:tr>
              <a:tr h="110615">
                <a:tc gridSpan="2">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41200">
                <a:tc gridSpan="2">
                  <a:txBody>
                    <a:bodyPr/>
                    <a:lstStyle/>
                    <a:p>
                      <a:pPr marL="64135" algn="l">
                        <a:spcBef>
                          <a:spcPts val="275"/>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Okul/Kurum</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Türü:</a:t>
                      </a: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hMerge="1">
                  <a:txBody>
                    <a:bodyPr/>
                    <a:lstStyle/>
                    <a:p>
                      <a:endParaRPr lang="tr-TR"/>
                    </a:p>
                  </a:txBody>
                  <a:tcPr/>
                </a:tc>
              </a:tr>
              <a:tr h="110615">
                <a:tc gridSpan="2">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10615">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11785">
                <a:tc rowSpan="2">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6985"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A.1 Öğrencilerin eğitim öğretime etkin katılımlarıyla donanımlı olarak bir üst öğrenime geçişi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marL="698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0615">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10615">
                <a:tc rowSpan="2">
                  <a:txBody>
                    <a:bodyPr/>
                    <a:lstStyle/>
                    <a:p>
                      <a:pPr marL="64135" algn="l">
                        <a:spcBef>
                          <a:spcPts val="15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Hedef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05893">
                <a:tc vMerge="1">
                  <a:txBody>
                    <a:bodyPr/>
                    <a:lstStyle/>
                    <a:p>
                      <a:endParaRPr lang="tr-TR"/>
                    </a:p>
                  </a:txBody>
                  <a:tcPr/>
                </a:tc>
                <a:tc>
                  <a:txBody>
                    <a:bodyPr/>
                    <a:lstStyle/>
                    <a:p>
                      <a:pPr marL="698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H.1.1 Öğrenme kayıpları önleyici çalışmalar yapılarak azaltılacaktır.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0670">
                <a:tc rowSpan="3">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11785">
                <a:tc vMerge="1">
                  <a:txBody>
                    <a:bodyPr/>
                    <a:lstStyle/>
                    <a:p>
                      <a:endParaRPr lang="tr-TR"/>
                    </a:p>
                  </a:txBody>
                  <a:tcPr/>
                </a:tc>
                <a:tc>
                  <a:txBody>
                    <a:bodyPr/>
                    <a:lstStyle/>
                    <a:p>
                      <a:pPr marL="22225"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PG.1.1. İlkokullarda Yetiştirme Programına (İYEP) dâhil olan öğrencilerin Türkçe dersi kazanımlarına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ulaşma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11785">
                <a:tc rowSpan="2">
                  <a:txBody>
                    <a:bodyPr/>
                    <a:lstStyle/>
                    <a:p>
                      <a:pPr marL="64135" algn="l">
                        <a:spcBef>
                          <a:spcPts val="610"/>
                        </a:spcBef>
                        <a:spcAft>
                          <a:spcPts val="0"/>
                        </a:spcAft>
                      </a:pPr>
                      <a:r>
                        <a:rPr lang="en-US" sz="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Performans</a:t>
                      </a: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Göstergeleri</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PG.1.2. İlkokullarda Yetiştirme Programına dâhil olan öğrencilerin matematik dersi kazanımlarına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ulaşma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33659">
                <a:tc rowSpan="3">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marL="22225" algn="l">
                        <a:spcBef>
                          <a:spcPts val="26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PG.1.3. 20 gün ve üzeri özürsüz devamsızlık yapan öğrenci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marL="22225"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PG.1.4. 20 gün ve üzeri özürlü devamsızlık yapan öğrenci oranı (%)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0670">
                <a:tc vMerge="1">
                  <a:txBody>
                    <a:bodyPr/>
                    <a:lstStyle/>
                    <a:p>
                      <a:endParaRPr lang="tr-TR"/>
                    </a:p>
                  </a:txBody>
                  <a:tcPr/>
                </a:tc>
                <a:tc>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209078">
                <a:tc rowSpan="6">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11785">
                <a:tc vMerge="1">
                  <a:txBody>
                    <a:bodyPr/>
                    <a:lstStyle/>
                    <a:p>
                      <a:endParaRPr lang="tr-TR"/>
                    </a:p>
                  </a:txBody>
                  <a:tcPr/>
                </a:tc>
                <a:tc>
                  <a:txBody>
                    <a:bodyPr/>
                    <a:lstStyle/>
                    <a:p>
                      <a:pPr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 Öğrencilerin Türkçe dersindeki eksikleri tespit edilerek İYEP aracılığıyla akademik yeterliklerinin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artırılması 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11785">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S.2 Öğrencilerin matematik derslerindeki eksikleri tespit edilerek İYEP aracılığıyla akademik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yeterliklerinin artırılması 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11785">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S.3 Dijital platformlar aracılığıyla öğrencilerin tamamlayıcı ve destekleyici eğitim almaları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1928">
                <a:tc>
                  <a:txBody>
                    <a:bodyPr/>
                    <a:lstStyle/>
                    <a:p>
                      <a:pPr marL="64135" algn="l">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00" b="1"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Bef>
                          <a:spcPts val="125"/>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11785">
                <a:tc rowSpan="6">
                  <a:txBody>
                    <a:bodyPr/>
                    <a:lstStyle/>
                    <a:p>
                      <a:pPr algn="l">
                        <a:spcAft>
                          <a:spcPts val="0"/>
                        </a:spcAft>
                      </a:pPr>
                      <a:r>
                        <a:rPr lang="tr-T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S.4 İYEP’in ders içeriklerine katkı sağlayacak etkinlik, okuma vb aktivitelerin zenginleştirilmesi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11785">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S.5 İYEP içerikleri öğrencinin hazır bulunuşluk seviyesi dikkate alınarak hazırlanacaktır.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11785">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S.6 Öğrencilerin devamsızlık nedenleri tespit edilerek devamsızlığa neden olan etmenler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05893">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giderilecektir.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09496">
                <a:tc vMerge="1">
                  <a:txBody>
                    <a:bodyPr/>
                    <a:lstStyle/>
                    <a:p>
                      <a:endParaRPr lang="tr-TR"/>
                    </a:p>
                  </a:txBody>
                  <a:tcPr/>
                </a:tc>
                <a:tc>
                  <a:txBody>
                    <a:bodyPr/>
                    <a:lstStyle/>
                    <a:p>
                      <a:pPr algn="l">
                        <a:spcAft>
                          <a:spcPts val="0"/>
                        </a:spcAft>
                      </a:pPr>
                      <a:endParaRPr lang="tr-T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bl>
          </a:graphicData>
        </a:graphic>
      </p:graphicFrame>
      <p:sp>
        <p:nvSpPr>
          <p:cNvPr id="11" name="Freeform 264"/>
          <p:cNvSpPr/>
          <p:nvPr/>
        </p:nvSpPr>
        <p:spPr>
          <a:xfrm>
            <a:off x="-626155" y="1677988"/>
            <a:ext cx="451538" cy="248520"/>
          </a:xfrm>
          <a:custGeom>
            <a:avLst/>
            <a:gdLst/>
            <a:ahLst/>
            <a:cxnLst/>
            <a:rect l="l" t="t" r="r" b="b"/>
            <a:pathLst/>
          </a:custGeom>
          <a:noFill/>
          <a:ln w="12700" cap="flat" cmpd="sng">
            <a:solidFill>
              <a:srgbClr val="FF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nSpc>
                <a:spcPts val="1095"/>
              </a:lnSpc>
              <a:spcAft>
                <a:spcPts val="0"/>
              </a:spcAft>
            </a:pPr>
            <a:r>
              <a:rPr lang="en-US" sz="11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1100" b="1" spc="-10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a:effectLst/>
                <a:ea typeface="Times New Roman" panose="02020603050405020304" pitchFamily="18" charset="0"/>
                <a:cs typeface="Times New Roman" panose="02020603050405020304" pitchFamily="18" charset="0"/>
              </a:rPr>
              <a:t> </a:t>
            </a:r>
            <a:endParaRPr lang="tr-TR" sz="1100">
              <a:effectLst/>
              <a:ea typeface="Times New Roman" panose="02020603050405020304" pitchFamily="18" charset="0"/>
              <a:cs typeface="Times New Roman" panose="02020603050405020304" pitchFamily="18" charset="0"/>
            </a:endParaRPr>
          </a:p>
        </p:txBody>
      </p:sp>
      <p:sp>
        <p:nvSpPr>
          <p:cNvPr id="12" name="Freeform 263"/>
          <p:cNvSpPr/>
          <p:nvPr/>
        </p:nvSpPr>
        <p:spPr>
          <a:xfrm rot="5400000">
            <a:off x="-703151" y="872331"/>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3" name="Freeform 265"/>
          <p:cNvSpPr/>
          <p:nvPr/>
        </p:nvSpPr>
        <p:spPr>
          <a:xfrm rot="5400000">
            <a:off x="10378394" y="1035050"/>
            <a:ext cx="45719" cy="45719"/>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Freeform 266"/>
          <p:cNvSpPr/>
          <p:nvPr/>
        </p:nvSpPr>
        <p:spPr>
          <a:xfrm rot="5400000">
            <a:off x="10376806" y="5997575"/>
            <a:ext cx="45719" cy="45719"/>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15" name="Tablo 14"/>
          <p:cNvGraphicFramePr>
            <a:graphicFrameLocks noGrp="1"/>
          </p:cNvGraphicFramePr>
          <p:nvPr>
            <p:extLst>
              <p:ext uri="{D42A27DB-BD31-4B8C-83A1-F6EECF244321}">
                <p14:modId xmlns:p14="http://schemas.microsoft.com/office/powerpoint/2010/main" val="3685391760"/>
              </p:ext>
            </p:extLst>
          </p:nvPr>
        </p:nvGraphicFramePr>
        <p:xfrm>
          <a:off x="561703" y="5622608"/>
          <a:ext cx="6753498" cy="4818380"/>
        </p:xfrm>
        <a:graphic>
          <a:graphicData uri="http://schemas.openxmlformats.org/drawingml/2006/table">
            <a:tbl>
              <a:tblPr firstRow="1" firstCol="1" bandRow="1"/>
              <a:tblGrid>
                <a:gridCol w="3376749"/>
                <a:gridCol w="3376749"/>
              </a:tblGrid>
              <a:tr h="375138">
                <a:tc gridSpan="2">
                  <a:txBody>
                    <a:bodyPr/>
                    <a:lstStyle/>
                    <a:p>
                      <a:pPr marL="64135" algn="l">
                        <a:spcBef>
                          <a:spcPts val="95"/>
                        </a:spcBef>
                        <a:spcAft>
                          <a:spcPts val="0"/>
                        </a:spcAft>
                      </a:pP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095"/>
                        </a:lnSpc>
                        <a:spcAft>
                          <a:spcPts val="0"/>
                        </a:spcAft>
                      </a:pPr>
                      <a:r>
                        <a:rPr lang="en-US" sz="800" b="1" spc="-2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800" b="1" spc="-10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900" b="1" dirty="0">
                          <a:solidFill>
                            <a:srgbClr val="000000"/>
                          </a:solidFill>
                          <a:effectLst/>
                          <a:latin typeface="Calibri" panose="020F0502020204030204" pitchFamily="34" charset="0"/>
                          <a:cs typeface="Times New Roman" panose="02020603050405020304" pitchFamily="18" charset="0"/>
                        </a:rPr>
                        <a:t>TEMA:</a:t>
                      </a:r>
                      <a:r>
                        <a:rPr lang="en-US" sz="900" b="1" spc="-20" dirty="0">
                          <a:solidFill>
                            <a:srgbClr val="000000"/>
                          </a:solidFill>
                          <a:effectLst/>
                          <a:latin typeface="Calibri" panose="020F0502020204030204" pitchFamily="34" charset="0"/>
                          <a:cs typeface="Times New Roman" panose="02020603050405020304" pitchFamily="18" charset="0"/>
                        </a:rPr>
                        <a:t> </a:t>
                      </a:r>
                      <a:r>
                        <a:rPr lang="en-US" sz="900" b="1" dirty="0">
                          <a:solidFill>
                            <a:srgbClr val="000000"/>
                          </a:solidFill>
                          <a:effectLst/>
                          <a:latin typeface="Calibri" panose="020F0502020204030204" pitchFamily="34" charset="0"/>
                          <a:cs typeface="Times New Roman" panose="02020603050405020304" pitchFamily="18" charset="0"/>
                        </a:rPr>
                        <a:t>Eğitim </a:t>
                      </a:r>
                      <a:r>
                        <a:rPr lang="en-US" sz="900" b="1" dirty="0" err="1">
                          <a:solidFill>
                            <a:srgbClr val="000000"/>
                          </a:solidFill>
                          <a:effectLst/>
                          <a:latin typeface="Calibri" panose="020F0502020204030204" pitchFamily="34" charset="0"/>
                          <a:cs typeface="Times New Roman" panose="02020603050405020304" pitchFamily="18" charset="0"/>
                        </a:rPr>
                        <a:t>ve</a:t>
                      </a:r>
                      <a:r>
                        <a:rPr lang="en-US" sz="900" b="1" dirty="0">
                          <a:solidFill>
                            <a:srgbClr val="000000"/>
                          </a:solidFill>
                          <a:effectLst/>
                          <a:latin typeface="Calibri" panose="020F0502020204030204" pitchFamily="34" charset="0"/>
                          <a:cs typeface="Times New Roman" panose="02020603050405020304" pitchFamily="18" charset="0"/>
                        </a:rPr>
                        <a:t> </a:t>
                      </a:r>
                      <a:r>
                        <a:rPr lang="en-US" sz="900" b="1" dirty="0" err="1">
                          <a:solidFill>
                            <a:srgbClr val="000000"/>
                          </a:solidFill>
                          <a:effectLst/>
                          <a:latin typeface="Calibri" panose="020F0502020204030204" pitchFamily="34" charset="0"/>
                          <a:cs typeface="Times New Roman" panose="02020603050405020304" pitchFamily="18" charset="0"/>
                        </a:rPr>
                        <a:t>Öğretimde</a:t>
                      </a:r>
                      <a:r>
                        <a:rPr lang="en-US" sz="900" b="1" dirty="0">
                          <a:solidFill>
                            <a:srgbClr val="000000"/>
                          </a:solidFill>
                          <a:effectLst/>
                          <a:latin typeface="Calibri" panose="020F0502020204030204" pitchFamily="34" charset="0"/>
                          <a:cs typeface="Times New Roman" panose="02020603050405020304" pitchFamily="18" charset="0"/>
                        </a:rPr>
                        <a:t> </a:t>
                      </a:r>
                      <a:r>
                        <a:rPr lang="en-US" sz="900" b="1" dirty="0" err="1">
                          <a:solidFill>
                            <a:srgbClr val="000000"/>
                          </a:solidFill>
                          <a:effectLst/>
                          <a:latin typeface="Calibri" panose="020F0502020204030204" pitchFamily="34" charset="0"/>
                          <a:cs typeface="Times New Roman" panose="02020603050405020304" pitchFamily="18" charset="0"/>
                        </a:rPr>
                        <a:t>Kalite</a:t>
                      </a:r>
                      <a:r>
                        <a:rPr lang="en-US" sz="900" b="1" dirty="0">
                          <a:solidFill>
                            <a:srgbClr val="000000"/>
                          </a:solidFill>
                          <a:effectLst/>
                          <a:latin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 </a:t>
                      </a:r>
                      <a:endParaRPr lang="tr-TR" sz="8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14692">
                <a:tc gridSpan="2">
                  <a:txBody>
                    <a:bodyPr/>
                    <a:lstStyle/>
                    <a:p>
                      <a:pPr marL="64135" algn="l">
                        <a:spcBef>
                          <a:spcPts val="28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Okul/Kurum</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Türü:</a:t>
                      </a: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14692">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29384">
                <a:tc rowSpan="2">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635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A.2 Öğrencilere medeniyetimizin ve insanlığın ortak değerleriyle çağın gereklerine uygun bilgi, beceri,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marL="635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tutum ve davranışlar kazandırılacaktır.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14692">
                <a:tc rowSpan="2">
                  <a:txBody>
                    <a:bodyPr/>
                    <a:lstStyle/>
                    <a:p>
                      <a:pPr marL="64135" algn="l">
                        <a:spcBef>
                          <a:spcPts val="3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Hedef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29384">
                <a:tc vMerge="1">
                  <a:txBody>
                    <a:bodyPr/>
                    <a:lstStyle/>
                    <a:p>
                      <a:endParaRPr lang="tr-TR"/>
                    </a:p>
                  </a:txBody>
                  <a:tcPr/>
                </a:tc>
                <a:tc>
                  <a:txBody>
                    <a:bodyPr/>
                    <a:lstStyle/>
                    <a:p>
                      <a:pPr marL="635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H.2.1 Öğrencilere evrensel değerler, sağlıklı yaşam ve çevre bilinci duyarlılığı kazandırılacaktır.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rowSpan="4">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PG.2.1 Öğrenci başına okunan kitap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PG.2.2 Sağlıklı ve dengeli beslenme ile ilgili verilen eğitim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PG.2.3 Sağlıklı ve dengeli beslenme ile ilgili verilen eğitime katılan öğrenci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a:txBody>
                    <a:bodyPr/>
                    <a:lstStyle/>
                    <a:p>
                      <a:pPr marL="64135" algn="l">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Performans Göstergeleri</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25400" algn="l">
                        <a:spcBef>
                          <a:spcPts val="125"/>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PG.2.4. Çevre bilincinin artırılmasına yönelik verilen eğitim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29384">
                <a:tc rowSpan="4">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marL="25400"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PG.2.5 Çevre bilincinin artırılmasına yönelik verilen eğitimlere katılan öğrenci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PG.1.6. Nezaket kurallarına yönelik yapılan etkinlik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marL="25400"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PG.1.7 Nezaket kurallarına yönelik yapılan etkinliklere katılan öğrenci sayısı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29028">
                <a:tc rowSpan="5">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29384">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 Okul kütüphanesi zenginleştirilecek, öğrencilerin kütüphaneden yararlanması sağlanacaktır.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29384">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S2 Türkçe dersinde ders saatinin bir bölümü okumaya ayrılacak ve okul müdürlüğünce planlanan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zamanlarda okuma etkinlikleri düzenlenecektir.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29384">
                <a:tc vMerge="1">
                  <a:txBody>
                    <a:bodyPr/>
                    <a:lstStyle/>
                    <a:p>
                      <a:endParaRPr lang="tr-TR"/>
                    </a:p>
                  </a:txBody>
                  <a:tcPr/>
                </a:tc>
                <a:tc>
                  <a:txBody>
                    <a:bodyPr/>
                    <a:lstStyle/>
                    <a:p>
                      <a:pPr algn="l">
                        <a:spcAft>
                          <a:spcPts val="0"/>
                        </a:spcAft>
                      </a:pPr>
                      <a:r>
                        <a:rPr lang="en-US" sz="8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S3 Serbest etkinlikler saati, öğrencilerin sanatsal, sportif ve kültürel faaliyetlere katılım sağlayacağı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rowSpan="2">
                  <a:txBody>
                    <a:bodyPr/>
                    <a:lstStyle/>
                    <a:p>
                      <a:pPr marL="64135" algn="l">
                        <a:spcBef>
                          <a:spcPts val="605"/>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00" b="1"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şekilde düzenlenecektir.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29384">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S4 Öğrencilere sağlıklı ve dengeli beslenmelerine yönelik bilgilendirme eğitimleri ve etkinlikler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rowSpan="5">
                  <a:txBody>
                    <a:bodyPr/>
                    <a:lstStyle/>
                    <a:p>
                      <a:pPr algn="l">
                        <a:spcAft>
                          <a:spcPts val="0"/>
                        </a:spcAft>
                      </a:pPr>
                      <a:r>
                        <a:rPr lang="tr-T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Bef>
                          <a:spcPts val="265"/>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yapılacaktır.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S5 Öğrencilerin çevre bilincinin artırılmasına yönelik etkinlikler yapılacaktır.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229384">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S6 Öğrencilere, nezaket ve görgü kuralları konusunda eğitimler verilerek konuya ilişkin etkinlikler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4692">
                <a:tc vMerge="1">
                  <a:txBody>
                    <a:bodyPr/>
                    <a:lstStyle/>
                    <a:p>
                      <a:endParaRPr lang="tr-TR"/>
                    </a:p>
                  </a:txBody>
                  <a:tcPr/>
                </a:tc>
                <a:tc>
                  <a:txBody>
                    <a:bodyPr/>
                    <a:lstStyle/>
                    <a:p>
                      <a:pPr algn="l">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düzenlenecektir.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9028">
                <a:tc vMerge="1">
                  <a:txBody>
                    <a:bodyPr/>
                    <a:lstStyle/>
                    <a:p>
                      <a:endParaRPr lang="tr-TR"/>
                    </a:p>
                  </a:txBody>
                  <a:tcPr/>
                </a:tc>
                <a:tc>
                  <a:txBody>
                    <a:bodyPr/>
                    <a:lstStyle/>
                    <a:p>
                      <a:pPr algn="l">
                        <a:spcAft>
                          <a:spcPts val="0"/>
                        </a:spcAft>
                      </a:pPr>
                      <a:endParaRPr lang="tr-T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bl>
          </a:graphicData>
        </a:graphic>
      </p:graphicFrame>
      <p:sp>
        <p:nvSpPr>
          <p:cNvPr id="16" name="Freeform 269"/>
          <p:cNvSpPr/>
          <p:nvPr/>
        </p:nvSpPr>
        <p:spPr>
          <a:xfrm>
            <a:off x="-626157" y="7228915"/>
            <a:ext cx="460375" cy="187412"/>
          </a:xfrm>
          <a:custGeom>
            <a:avLst/>
            <a:gdLst/>
            <a:ahLst/>
            <a:cxnLst/>
            <a:rect l="l" t="t" r="r" b="b"/>
            <a:pathLst/>
          </a:custGeom>
          <a:noFill/>
          <a:ln w="12700" cap="flat" cmpd="sng">
            <a:solidFill>
              <a:srgbClr val="FF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nSpc>
                <a:spcPts val="1095"/>
              </a:lnSpc>
              <a:spcAft>
                <a:spcPts val="0"/>
              </a:spcAft>
            </a:pPr>
            <a:r>
              <a:rPr lang="en-US" sz="11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1100" b="1" spc="-10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a:effectLst/>
                <a:ea typeface="Times New Roman" panose="02020603050405020304" pitchFamily="18" charset="0"/>
                <a:cs typeface="Times New Roman" panose="02020603050405020304" pitchFamily="18" charset="0"/>
              </a:rPr>
              <a:t> </a:t>
            </a:r>
            <a:endParaRPr lang="tr-TR" sz="1100">
              <a:effectLst/>
              <a:ea typeface="Times New Roman" panose="02020603050405020304" pitchFamily="18" charset="0"/>
              <a:cs typeface="Times New Roman" panose="02020603050405020304" pitchFamily="18" charset="0"/>
            </a:endParaRPr>
          </a:p>
        </p:txBody>
      </p:sp>
      <p:sp>
        <p:nvSpPr>
          <p:cNvPr id="17" name="Freeform 267"/>
          <p:cNvSpPr/>
          <p:nvPr/>
        </p:nvSpPr>
        <p:spPr>
          <a:xfrm rot="5400000">
            <a:off x="-703151" y="6516920"/>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8" name="Freeform 274"/>
          <p:cNvSpPr/>
          <p:nvPr/>
        </p:nvSpPr>
        <p:spPr>
          <a:xfrm rot="5400000">
            <a:off x="10465705" y="6679639"/>
            <a:ext cx="45719" cy="45719"/>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9" name="Freeform 275"/>
          <p:cNvSpPr/>
          <p:nvPr/>
        </p:nvSpPr>
        <p:spPr>
          <a:xfrm rot="5400000">
            <a:off x="10465705" y="7162239"/>
            <a:ext cx="45719" cy="45719"/>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Freeform 276"/>
          <p:cNvSpPr/>
          <p:nvPr/>
        </p:nvSpPr>
        <p:spPr>
          <a:xfrm rot="5400000">
            <a:off x="10466499" y="7671033"/>
            <a:ext cx="45719" cy="45719"/>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Freeform 277"/>
          <p:cNvSpPr/>
          <p:nvPr/>
        </p:nvSpPr>
        <p:spPr>
          <a:xfrm rot="5400000">
            <a:off x="10465705" y="7921064"/>
            <a:ext cx="45719" cy="45719"/>
          </a:xfrm>
          <a:custGeom>
            <a:avLst/>
            <a:gdLst/>
            <a:ahLst/>
            <a:cxnLst/>
            <a:rect l="l" t="t" r="r" b="b"/>
            <a:pathLst>
              <a:path w="6097" h="6095">
                <a:moveTo>
                  <a:pt x="0" y="6095"/>
                </a:moveTo>
                <a:lnTo>
                  <a:pt x="6097" y="6095"/>
                </a:lnTo>
                <a:lnTo>
                  <a:pt x="6097"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Freeform 278"/>
          <p:cNvSpPr/>
          <p:nvPr/>
        </p:nvSpPr>
        <p:spPr>
          <a:xfrm rot="5400000">
            <a:off x="10466499" y="9152170"/>
            <a:ext cx="45719" cy="45719"/>
          </a:xfrm>
          <a:custGeom>
            <a:avLst/>
            <a:gdLst/>
            <a:ahLst/>
            <a:cxnLst/>
            <a:rect l="l" t="t" r="r" b="b"/>
            <a:pathLst>
              <a:path w="6096" h="6095">
                <a:moveTo>
                  <a:pt x="0" y="6095"/>
                </a:moveTo>
                <a:lnTo>
                  <a:pt x="6096" y="6095"/>
                </a:lnTo>
                <a:lnTo>
                  <a:pt x="6096"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3" name="Freeform 279"/>
          <p:cNvSpPr/>
          <p:nvPr/>
        </p:nvSpPr>
        <p:spPr>
          <a:xfrm rot="5400000">
            <a:off x="10465705" y="11111939"/>
            <a:ext cx="45719" cy="45719"/>
          </a:xfrm>
          <a:custGeom>
            <a:avLst/>
            <a:gdLst/>
            <a:ahLst/>
            <a:cxnLst/>
            <a:rect l="l" t="t" r="r" b="b"/>
            <a:pathLst>
              <a:path w="6097" h="6095">
                <a:moveTo>
                  <a:pt x="0" y="6095"/>
                </a:moveTo>
                <a:lnTo>
                  <a:pt x="6097" y="6095"/>
                </a:lnTo>
                <a:lnTo>
                  <a:pt x="6097" y="0"/>
                </a:lnTo>
                <a:lnTo>
                  <a:pt x="0" y="0"/>
                </a:lnTo>
                <a:lnTo>
                  <a:pt x="0" y="6095"/>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80851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67</a:t>
            </a:fld>
            <a:endParaRPr lang="en-US"/>
          </a:p>
        </p:txBody>
      </p:sp>
      <p:graphicFrame>
        <p:nvGraphicFramePr>
          <p:cNvPr id="5" name="Tablo 4"/>
          <p:cNvGraphicFramePr>
            <a:graphicFrameLocks noGrp="1"/>
          </p:cNvGraphicFramePr>
          <p:nvPr>
            <p:extLst>
              <p:ext uri="{D42A27DB-BD31-4B8C-83A1-F6EECF244321}">
                <p14:modId xmlns:p14="http://schemas.microsoft.com/office/powerpoint/2010/main" val="3864059670"/>
              </p:ext>
            </p:extLst>
          </p:nvPr>
        </p:nvGraphicFramePr>
        <p:xfrm>
          <a:off x="611821" y="246061"/>
          <a:ext cx="6571616" cy="2000750"/>
        </p:xfrm>
        <a:graphic>
          <a:graphicData uri="http://schemas.openxmlformats.org/drawingml/2006/table">
            <a:tbl>
              <a:tblPr firstRow="1" firstCol="1" bandRow="1"/>
              <a:tblGrid>
                <a:gridCol w="3285808"/>
                <a:gridCol w="3285808"/>
              </a:tblGrid>
              <a:tr h="399604">
                <a:tc gridSpan="2">
                  <a:txBody>
                    <a:bodyPr/>
                    <a:lstStyle/>
                    <a:p>
                      <a:pPr marL="64135" algn="l">
                        <a:spcBef>
                          <a:spcPts val="95"/>
                        </a:spcBef>
                        <a:spcAft>
                          <a:spcPts val="0"/>
                        </a:spcAft>
                      </a:pP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095"/>
                        </a:lnSpc>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900" b="1">
                          <a:solidFill>
                            <a:srgbClr val="000000"/>
                          </a:solidFill>
                          <a:effectLst/>
                          <a:latin typeface="Calibri" panose="020F0502020204030204" pitchFamily="34" charset="0"/>
                          <a:cs typeface="Times New Roman" panose="02020603050405020304" pitchFamily="18" charset="0"/>
                        </a:rPr>
                        <a:t>TEMA:</a:t>
                      </a:r>
                      <a:r>
                        <a:rPr lang="en-US" sz="900" b="1" spc="-65">
                          <a:solidFill>
                            <a:srgbClr val="000000"/>
                          </a:solidFill>
                          <a:effectLst/>
                          <a:latin typeface="Calibri" panose="020F0502020204030204" pitchFamily="34" charset="0"/>
                          <a:cs typeface="Times New Roman" panose="02020603050405020304" pitchFamily="18" charset="0"/>
                        </a:rPr>
                        <a:t> </a:t>
                      </a:r>
                      <a:r>
                        <a:rPr lang="en-US" sz="900" b="1">
                          <a:solidFill>
                            <a:srgbClr val="000000"/>
                          </a:solidFill>
                          <a:effectLst/>
                          <a:latin typeface="Calibri" panose="020F0502020204030204" pitchFamily="34" charset="0"/>
                          <a:cs typeface="Times New Roman" panose="02020603050405020304" pitchFamily="18" charset="0"/>
                        </a:rPr>
                        <a:t>Kurumsal</a:t>
                      </a:r>
                      <a:r>
                        <a:rPr lang="en-US" sz="900" b="1" spc="-30">
                          <a:solidFill>
                            <a:srgbClr val="000000"/>
                          </a:solidFill>
                          <a:effectLst/>
                          <a:latin typeface="Calibri" panose="020F0502020204030204" pitchFamily="34" charset="0"/>
                          <a:cs typeface="Times New Roman" panose="02020603050405020304" pitchFamily="18" charset="0"/>
                        </a:rPr>
                        <a:t> </a:t>
                      </a:r>
                      <a:r>
                        <a:rPr lang="en-US" sz="900" b="1" spc="-15">
                          <a:solidFill>
                            <a:srgbClr val="000000"/>
                          </a:solidFill>
                          <a:effectLst/>
                          <a:latin typeface="Calibri" panose="020F0502020204030204" pitchFamily="34" charset="0"/>
                          <a:cs typeface="Times New Roman" panose="02020603050405020304" pitchFamily="18" charset="0"/>
                        </a:rPr>
                        <a:t>Kapasit</a:t>
                      </a:r>
                      <a:r>
                        <a:rPr lang="en-US" sz="900" b="1">
                          <a:solidFill>
                            <a:srgbClr val="000000"/>
                          </a:solidFill>
                          <a:effectLst/>
                          <a:latin typeface="Calibri" panose="020F0502020204030204" pitchFamily="34" charset="0"/>
                          <a:cs typeface="Times New Roman" panose="02020603050405020304" pitchFamily="18" charset="0"/>
                        </a:rPr>
                        <a:t>e </a:t>
                      </a:r>
                      <a:r>
                        <a:rPr lang="en-US" sz="900">
                          <a:effectLst/>
                          <a:latin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55164">
                <a:tc gridSpan="2">
                  <a:txBody>
                    <a:bodyPr/>
                    <a:lstStyle/>
                    <a:p>
                      <a:pPr marL="64135" algn="l">
                        <a:spcBef>
                          <a:spcPts val="28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Okul/Kurum</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Türü:</a:t>
                      </a: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24509">
                <a:tc rowSpan="2">
                  <a:txBody>
                    <a:bodyPr/>
                    <a:lstStyle/>
                    <a:p>
                      <a:pPr marL="64135" algn="l">
                        <a:spcBef>
                          <a:spcPts val="150"/>
                        </a:spcBef>
                        <a:spcAft>
                          <a:spcPts val="0"/>
                        </a:spcAft>
                      </a:pP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15076">
                <a:tc vMerge="1">
                  <a:txBody>
                    <a:bodyPr/>
                    <a:lstStyle/>
                    <a:p>
                      <a:endParaRPr lang="tr-TR"/>
                    </a:p>
                  </a:txBody>
                  <a:tcPr/>
                </a:tc>
                <a:tc>
                  <a:txBody>
                    <a:bodyPr/>
                    <a:lstStyle/>
                    <a:p>
                      <a:pPr marL="5715"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A.3</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Eğitim</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ortamlarının fiziki</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imkânları</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şt</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ek</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24509">
                <a:tc rowSpan="2">
                  <a:txBody>
                    <a:bodyPr/>
                    <a:lstStyle/>
                    <a:p>
                      <a:pPr marL="64135" algn="l">
                        <a:spcBef>
                          <a:spcPts val="63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Hedef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226379">
                <a:tc vMerge="1">
                  <a:txBody>
                    <a:bodyPr/>
                    <a:lstStyle/>
                    <a:p>
                      <a:endParaRPr lang="tr-TR"/>
                    </a:p>
                  </a:txBody>
                  <a:tcPr/>
                </a:tc>
                <a:tc>
                  <a:txBody>
                    <a:bodyPr/>
                    <a:lstStyle/>
                    <a:p>
                      <a:pPr marL="5715" algn="l">
                        <a:spcBef>
                          <a:spcPts val="95"/>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H.3.1 Temel</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eğitimde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okulların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niteliğini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arttıracak</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uygulama</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a:t>
                      </a:r>
                      <a:r>
                        <a:rPr lang="en-US" sz="700" spc="8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çalışmalara</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yer verilecektir.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r>
              <a:tr h="124509">
                <a:tc rowSpan="2">
                  <a:txBody>
                    <a:bodyPr/>
                    <a:lstStyle/>
                    <a:p>
                      <a:pPr marL="64135" algn="l">
                        <a:spcBef>
                          <a:spcPts val="28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Performans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25452">
                <a:tc vMerge="1">
                  <a:txBody>
                    <a:bodyPr/>
                    <a:lstStyle/>
                    <a:p>
                      <a:endParaRPr lang="tr-TR"/>
                    </a:p>
                  </a:txBody>
                  <a:tcPr/>
                </a:tc>
                <a:tc rowSpan="2">
                  <a:txBody>
                    <a:bodyPr/>
                    <a:lstStyle/>
                    <a:p>
                      <a:pPr algn="l">
                        <a:spcAft>
                          <a:spcPts val="0"/>
                        </a:spcAft>
                      </a:pPr>
                      <a:endPar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16962">
                <a:tc rowSpan="2">
                  <a:txBody>
                    <a:bodyPr/>
                    <a:lstStyle/>
                    <a:p>
                      <a:pPr marL="64135" algn="l">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Göstergeleri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vMerge="1">
                  <a:txBody>
                    <a:bodyPr/>
                    <a:lstStyle/>
                    <a:p>
                      <a:endParaRPr lang="tr-TR"/>
                    </a:p>
                  </a:txBody>
                  <a:tcPr/>
                </a:tc>
              </a:tr>
              <a:tr h="124509">
                <a:tc vMerge="1">
                  <a:txBody>
                    <a:bodyPr/>
                    <a:lstStyle/>
                    <a:p>
                      <a:endParaRPr lang="tr-TR"/>
                    </a:p>
                  </a:txBody>
                  <a:tcPr/>
                </a:tc>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226379">
                <a:tc rowSpan="2">
                  <a:txBody>
                    <a:bodyPr/>
                    <a:lstStyle/>
                    <a:p>
                      <a:pPr algn="l">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marL="5715" algn="l">
                        <a:spcAft>
                          <a:spcPts val="0"/>
                        </a:spcAft>
                      </a:pP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 Fizi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mekâ</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ı</a:t>
                      </a:r>
                      <a:r>
                        <a:rPr lang="en-US" sz="7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ş</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lm</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esi </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içi</a:t>
                      </a:r>
                      <a:r>
                        <a:rPr lang="en-US" sz="7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r>
                        <a:rPr lang="en-US" sz="700"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700"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700" spc="-3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r>
                        <a:rPr lang="en-US" sz="7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 </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idare</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belediyeler ve işverenlerle iş birlikleri yapılacaktır.</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13189">
                <a:tc vMerge="1">
                  <a:txBody>
                    <a:bodyPr/>
                    <a:lstStyle/>
                    <a:p>
                      <a:endParaRPr lang="tr-TR"/>
                    </a:p>
                  </a:txBody>
                  <a:tcPr/>
                </a:tc>
                <a:tc>
                  <a:txBody>
                    <a:bodyPr/>
                    <a:lstStyle/>
                    <a:p>
                      <a:pPr marL="5715"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S2 Atölye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laboratuvarların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iyileştirilmesi</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için</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sektör</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ile</a:t>
                      </a:r>
                      <a:r>
                        <a:rPr lang="en-US" sz="700"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iş birlikleri yapılacaktır.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124509">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Aft>
                          <a:spcPts val="0"/>
                        </a:spcAft>
                      </a:pPr>
                      <a:endParaRPr lang="tr-T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r>
            </a:tbl>
          </a:graphicData>
        </a:graphic>
      </p:graphicFrame>
      <p:sp>
        <p:nvSpPr>
          <p:cNvPr id="7" name="Freeform 280"/>
          <p:cNvSpPr/>
          <p:nvPr/>
        </p:nvSpPr>
        <p:spPr>
          <a:xfrm rot="5400000">
            <a:off x="-344649" y="2459603"/>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Freeform 288"/>
          <p:cNvSpPr/>
          <p:nvPr/>
        </p:nvSpPr>
        <p:spPr>
          <a:xfrm rot="5400000">
            <a:off x="10560683" y="2622322"/>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Freeform 289"/>
          <p:cNvSpPr/>
          <p:nvPr/>
        </p:nvSpPr>
        <p:spPr>
          <a:xfrm rot="5400000">
            <a:off x="10560683" y="3065235"/>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Freeform 290"/>
          <p:cNvSpPr/>
          <p:nvPr/>
        </p:nvSpPr>
        <p:spPr>
          <a:xfrm rot="5400000">
            <a:off x="10560683" y="3322410"/>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1" name="Freeform 291"/>
          <p:cNvSpPr/>
          <p:nvPr/>
        </p:nvSpPr>
        <p:spPr>
          <a:xfrm rot="5400000">
            <a:off x="10560683" y="3543072"/>
            <a:ext cx="45719" cy="45719"/>
          </a:xfrm>
          <a:custGeom>
            <a:avLst/>
            <a:gdLst/>
            <a:ahLst/>
            <a:cxnLst/>
            <a:rect l="l" t="t" r="r" b="b"/>
            <a:pathLst>
              <a:path w="6097" h="6096">
                <a:moveTo>
                  <a:pt x="0" y="6096"/>
                </a:moveTo>
                <a:lnTo>
                  <a:pt x="6097" y="6096"/>
                </a:lnTo>
                <a:lnTo>
                  <a:pt x="6097"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Freeform 292"/>
          <p:cNvSpPr/>
          <p:nvPr/>
        </p:nvSpPr>
        <p:spPr>
          <a:xfrm rot="5400000">
            <a:off x="10560683" y="3928835"/>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3" name="Freeform 293"/>
          <p:cNvSpPr/>
          <p:nvPr/>
        </p:nvSpPr>
        <p:spPr>
          <a:xfrm rot="5400000">
            <a:off x="10559889" y="4243953"/>
            <a:ext cx="45719" cy="45719"/>
          </a:xfrm>
          <a:custGeom>
            <a:avLst/>
            <a:gdLst/>
            <a:ahLst/>
            <a:cxnLst/>
            <a:rect l="l" t="t" r="r" b="b"/>
            <a:pathLst>
              <a:path w="6097" h="6096">
                <a:moveTo>
                  <a:pt x="0" y="6096"/>
                </a:moveTo>
                <a:lnTo>
                  <a:pt x="6097" y="6096"/>
                </a:lnTo>
                <a:lnTo>
                  <a:pt x="6097"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14" name="Tablo 13"/>
          <p:cNvGraphicFramePr>
            <a:graphicFrameLocks noGrp="1"/>
          </p:cNvGraphicFramePr>
          <p:nvPr>
            <p:extLst>
              <p:ext uri="{D42A27DB-BD31-4B8C-83A1-F6EECF244321}">
                <p14:modId xmlns:p14="http://schemas.microsoft.com/office/powerpoint/2010/main" val="2001614768"/>
              </p:ext>
            </p:extLst>
          </p:nvPr>
        </p:nvGraphicFramePr>
        <p:xfrm>
          <a:off x="651011" y="2776110"/>
          <a:ext cx="6532426" cy="6165656"/>
        </p:xfrm>
        <a:graphic>
          <a:graphicData uri="http://schemas.openxmlformats.org/drawingml/2006/table">
            <a:tbl>
              <a:tblPr firstRow="1" firstCol="1" bandRow="1"/>
              <a:tblGrid>
                <a:gridCol w="3266213"/>
                <a:gridCol w="3266213"/>
              </a:tblGrid>
              <a:tr h="308699">
                <a:tc gridSpan="2">
                  <a:txBody>
                    <a:bodyPr/>
                    <a:lstStyle/>
                    <a:p>
                      <a:pPr marL="64135" algn="l">
                        <a:spcBef>
                          <a:spcPts val="405"/>
                        </a:spcBef>
                        <a:spcAft>
                          <a:spcPts val="0"/>
                        </a:spcAft>
                      </a:pP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095"/>
                        </a:lnSpc>
                        <a:spcAft>
                          <a:spcPts val="0"/>
                        </a:spcAft>
                      </a:pPr>
                      <a:r>
                        <a:rPr lang="en-US" sz="800" b="1"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Stratejiler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800" b="1">
                          <a:solidFill>
                            <a:srgbClr val="000000"/>
                          </a:solidFill>
                          <a:effectLst/>
                          <a:latin typeface="Calibri" panose="020F0502020204030204" pitchFamily="34" charset="0"/>
                          <a:cs typeface="Times New Roman" panose="02020603050405020304" pitchFamily="18" charset="0"/>
                        </a:rPr>
                        <a:t>TEMA:</a:t>
                      </a:r>
                      <a:r>
                        <a:rPr lang="en-US" sz="800" b="1" spc="-40">
                          <a:solidFill>
                            <a:srgbClr val="000000"/>
                          </a:solidFill>
                          <a:effectLst/>
                          <a:latin typeface="Calibri" panose="020F0502020204030204" pitchFamily="34" charset="0"/>
                          <a:cs typeface="Times New Roman" panose="02020603050405020304" pitchFamily="18" charset="0"/>
                        </a:rPr>
                        <a:t> </a:t>
                      </a:r>
                      <a:r>
                        <a:rPr lang="en-US" sz="800" b="1" spc="-5">
                          <a:solidFill>
                            <a:srgbClr val="000000"/>
                          </a:solidFill>
                          <a:effectLst/>
                          <a:latin typeface="Calibri" panose="020F0502020204030204" pitchFamily="34" charset="0"/>
                          <a:cs typeface="Times New Roman" panose="02020603050405020304" pitchFamily="18" charset="0"/>
                        </a:rPr>
                        <a:t>Eğitim ve Öğretimde Kalite  </a:t>
                      </a:r>
                      <a:r>
                        <a:rPr lang="en-US" sz="800">
                          <a:effectLst/>
                          <a:latin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161096">
                <a:tc gridSpan="2">
                  <a:txBody>
                    <a:bodyPr/>
                    <a:lstStyle/>
                    <a:p>
                      <a:pPr marL="64135" algn="l">
                        <a:spcBef>
                          <a:spcPts val="87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Okul/Kurum</a:t>
                      </a:r>
                      <a:r>
                        <a:rPr lang="en-US" sz="800" b="1" spc="-2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Türü:</a:t>
                      </a:r>
                      <a:r>
                        <a:rPr lang="en-US" sz="800" b="1" spc="2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F84"/>
                    </a:solidFill>
                  </a:tcPr>
                </a:tc>
                <a:tc hMerge="1">
                  <a:txBody>
                    <a:bodyPr/>
                    <a:lstStyle/>
                    <a:p>
                      <a:endParaRPr lang="tr-TR"/>
                    </a:p>
                  </a:txBody>
                  <a:tcPr/>
                </a:tc>
              </a:tr>
              <a:tr h="98129">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73377">
                <a:tc rowSpan="2">
                  <a:txBody>
                    <a:bodyPr/>
                    <a:lstStyle/>
                    <a:p>
                      <a:pPr marL="64135" algn="l">
                        <a:spcBef>
                          <a:spcPts val="225"/>
                        </a:spcBef>
                        <a:spcAft>
                          <a:spcPts val="0"/>
                        </a:spcAft>
                      </a:pPr>
                      <a:r>
                        <a:rPr lang="en-US" sz="800" b="1"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Amaç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r>
                        <a:rPr lang="en-US" sz="7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A.4 Temel eğitimde öğrencilerin kaliteli eğitime erişimleri fırsat eşitliği temelinde artırılarak bilişsel, duyuşsal ve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fiziksel olarak çok yönlü gelişimleri sağlanacak ve temel hayat becerilerini edinmiş öğrenciler yetiştirilecektir.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98129">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rowSpan="2">
                  <a:txBody>
                    <a:bodyPr/>
                    <a:lstStyle/>
                    <a:p>
                      <a:pPr algn="l">
                        <a:lnSpc>
                          <a:spcPts val="1215"/>
                        </a:lnSpc>
                        <a:spcBef>
                          <a:spcPts val="780"/>
                        </a:spcBef>
                        <a:spcAft>
                          <a:spcPts val="2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H.1 Öğrencilerin bilimsel, kültürel, sanatsal, sportif ve toplum hizmeti alanlarında ders dışı etkinliklere katılım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47194">
                <a:tc rowSpan="2">
                  <a:txBody>
                    <a:bodyPr/>
                    <a:lstStyle/>
                    <a:p>
                      <a:pPr algn="l"/>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Hedef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vMerge="1">
                  <a:txBody>
                    <a:bodyPr/>
                    <a:lstStyle/>
                    <a:p>
                      <a:endParaRPr lang="tr-TR"/>
                    </a:p>
                  </a:txBody>
                  <a:tcPr/>
                </a:tc>
              </a:tr>
              <a:tr h="0">
                <a:tc vMerge="1">
                  <a:txBody>
                    <a:bodyPr/>
                    <a:lstStyle/>
                    <a:p>
                      <a:endParaRPr lang="tr-TR"/>
                    </a:p>
                  </a:txBody>
                  <a:tcPr/>
                </a:tc>
                <a:tc rowSpan="2">
                  <a:txBody>
                    <a:bodyPr/>
                    <a:lstStyle/>
                    <a:p>
                      <a:pPr algn="l">
                        <a:lnSpc>
                          <a:spcPts val="1215"/>
                        </a:lnSpc>
                        <a:spcBef>
                          <a:spcPts val="4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oranı artırılacaktır.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220"/>
                        </a:lnSpc>
                        <a:spcBef>
                          <a:spcPts val="105"/>
                        </a:spcBef>
                        <a:spcAft>
                          <a:spcPts val="2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PG.1.1 Okulda bir eğitim ve öğretim döneminde bilimsel, kültürel, sanatsal ve sportif alanlarda en az bir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357764">
                <a:tc rowSpan="4">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vMerge="1">
                  <a:txBody>
                    <a:bodyPr/>
                    <a:lstStyle/>
                    <a:p>
                      <a:endParaRPr lang="tr-TR"/>
                    </a:p>
                  </a:txBody>
                  <a:tcPr/>
                </a:tc>
              </a:tr>
              <a:tr h="88133">
                <a:tc vMerge="1">
                  <a:txBody>
                    <a:bodyPr/>
                    <a:lstStyle/>
                    <a:p>
                      <a:endParaRPr lang="tr-TR"/>
                    </a:p>
                  </a:txBody>
                  <a:tcPr/>
                </a:tc>
                <a:tc>
                  <a:txBody>
                    <a:bodyPr/>
                    <a:lstStyle/>
                    <a:p>
                      <a:pPr algn="l"/>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faaliyete katılan öğrenci oranı (%)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PG.1.2 Bir eğitim ve öğretim yılında en az iki sosyal sorumluluk ve toplum hizmeti çalışmalarına katılan öğrenci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8133">
                <a:tc vMerge="1">
                  <a:txBody>
                    <a:bodyPr/>
                    <a:lstStyle/>
                    <a:p>
                      <a:endParaRPr lang="tr-TR"/>
                    </a:p>
                  </a:txBody>
                  <a:tcPr/>
                </a:tc>
                <a:tc>
                  <a:txBody>
                    <a:bodyPr/>
                    <a:lstStyle/>
                    <a:p>
                      <a:pPr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oranı (%)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rowSpan="2">
                  <a:txBody>
                    <a:bodyPr/>
                    <a:lstStyle/>
                    <a:p>
                      <a:pPr marL="64135" algn="l">
                        <a:spcBef>
                          <a:spcPts val="605"/>
                        </a:spcBef>
                        <a:spcAft>
                          <a:spcPts val="0"/>
                        </a:spcAft>
                      </a:pPr>
                      <a:r>
                        <a:rPr lang="en-US" sz="800" b="1" spc="-1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Performans Göstergeleri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PG.1.3 Bir eğitim ve öğretim yılında yerel, ulusal ve uluslararası proje, yarışma vb. etkinliklere katılan öğrenci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6688">
                <a:tc vMerge="1">
                  <a:txBody>
                    <a:bodyPr/>
                    <a:lstStyle/>
                    <a:p>
                      <a:endParaRPr lang="tr-TR"/>
                    </a:p>
                  </a:txBody>
                  <a:tcPr/>
                </a:tc>
                <a:tc>
                  <a:txBody>
                    <a:bodyPr/>
                    <a:lstStyle/>
                    <a:p>
                      <a:pPr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oranı (%)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rowSpan="4">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algn="l">
                        <a:spcBef>
                          <a:spcPts val="265"/>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PG.1.4 Okulda bir eğitim ve öğretim yılında geleneksel çocuk oyunları alt başlığında en az bir faaliyete katılan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7772">
                <a:tc vMerge="1">
                  <a:txBody>
                    <a:bodyPr/>
                    <a:lstStyle/>
                    <a:p>
                      <a:endParaRPr lang="tr-TR"/>
                    </a:p>
                  </a:txBody>
                  <a:tcPr/>
                </a:tc>
                <a:tc>
                  <a:txBody>
                    <a:bodyPr/>
                    <a:lstStyle/>
                    <a:p>
                      <a:pPr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öğrenci oranı (%)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algn="l">
                        <a:spcAft>
                          <a:spcPts val="0"/>
                        </a:spcAft>
                      </a:pPr>
                      <a:r>
                        <a:rPr lang="en-US" sz="700" spc="-5">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PG.1.5 Okulda bir eğitim ve öğretim yılında geleneksel çocuk oyunlarına yönelik olarak düzenlenen alan/mekan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6688">
                <a:tc vMerge="1">
                  <a:txBody>
                    <a:bodyPr/>
                    <a:lstStyle/>
                    <a:p>
                      <a:endParaRPr lang="tr-TR"/>
                    </a:p>
                  </a:txBody>
                  <a:tcPr/>
                </a:tc>
                <a:tc>
                  <a:txBody>
                    <a:bodyPr/>
                    <a:lstStyle/>
                    <a:p>
                      <a:pPr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sayısı.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r h="98129">
                <a:tc rowSpan="9">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AF84"/>
                    </a:solidFill>
                  </a:tcPr>
                </a:tc>
                <a:tc>
                  <a:txBody>
                    <a:bodyPr/>
                    <a:lstStyle/>
                    <a:p>
                      <a:pPr algn="l">
                        <a:spcAft>
                          <a:spcPts val="0"/>
                        </a:spcAft>
                      </a:pPr>
                      <a:endPar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r>
              <a:tr h="173377">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 Her bir öğrencinin bir kulüp faaliyetinde aktif olarak yer alması sağlanarak kulüp faaliyetlerinin etkinliği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7772">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artırılacaktır.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S2 Öğrencilerin seviyelerine uygun olarak toplumsal sorunların çözümüne katkı sağlamak ve farkındalık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oluşturmak amacıyla afet ve acil durum, çevre, eğitim, spor, kültür ve turizm, sağlık ve sosyal hizmetler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7772">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alanlarında toplum hizmeti faaliyetlerine katılımları artırılacaktır.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8133">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S3 Okul bünyesinde yarışmalar düzenlenecektir.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S4 Diğer kurum ve kuruluşlarla iş birliği içerisinde yürütülen bilimsel, sosyal, kültürel, sanatsal ve sportif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6688">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alanlardaki faaliyetler artırılacaktır.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AF84"/>
                    </a:solidFill>
                  </a:tcPr>
                </a:tc>
                <a:tc>
                  <a:txBody>
                    <a:bodyPr/>
                    <a:lstStyle/>
                    <a:p>
                      <a:pPr marL="6350" algn="l">
                        <a:spcBef>
                          <a:spcPts val="13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S5 Okul bahçeleri çocukların geleneksel oyunlarla vakit geçirmelerini sağlayacak ve gelişimlerini destekleyecek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8133">
                <a:tc rowSpan="9">
                  <a:txBody>
                    <a:bodyPr/>
                    <a:lstStyle/>
                    <a:p>
                      <a:pPr algn="l">
                        <a:spcAft>
                          <a:spcPts val="0"/>
                        </a:spcAft>
                      </a:pPr>
                      <a:r>
                        <a:rPr lang="tr-T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AF84"/>
                    </a:solidFill>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şekilde etkin olarak kullanılacaktır.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7772">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S6 Okul bünyesinde etkinlikler düzenlenecektir.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8133">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S7 Öğrencilerin yerel, ulusal ve uluslararası proje ve yarışmalara katılmaları teşvik edilecektir.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S8 E‐okul sisteminde bulunan sosyal etkinlik modülünde gerçekleştirilen etkinlikler işlenecektir.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7772">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S9 Okul bahçeleri geleneksel çocuk oyunlarına yönelik düzenlenecektir.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173377">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S10 Öğrenci seviyesi ve öğretim programı kazanımlarına uygun olarak geleneksel çocuk oyunları ders içi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7772">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etkinliklerde kullanılacaktır.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88133">
                <a:tc vMerge="1">
                  <a:txBody>
                    <a:bodyPr/>
                    <a:lstStyle/>
                    <a:p>
                      <a:endParaRPr lang="tr-TR"/>
                    </a:p>
                  </a:txBody>
                  <a:tcPr/>
                </a:tc>
                <a:tc>
                  <a:txBody>
                    <a:bodyPr/>
                    <a:lstStyle/>
                    <a:p>
                      <a:pPr marL="6350" algn="l">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S11 Eğitim‐ öğretim yılı içerisinde okullarda geleneksel çocuk oyunları şenliği yapılacaktır. </a:t>
                      </a: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DADA"/>
                    </a:solidFill>
                  </a:tcPr>
                </a:tc>
              </a:tr>
              <a:tr h="98129">
                <a:tc vMerge="1">
                  <a:txBody>
                    <a:bodyPr/>
                    <a:lstStyle/>
                    <a:p>
                      <a:endParaRPr lang="tr-TR"/>
                    </a:p>
                  </a:txBody>
                  <a:tcPr/>
                </a:tc>
                <a:tc>
                  <a:txBody>
                    <a:bodyPr/>
                    <a:lstStyle/>
                    <a:p>
                      <a:pPr algn="l">
                        <a:spcAft>
                          <a:spcPts val="0"/>
                        </a:spcAft>
                      </a:pPr>
                      <a:endParaRPr lang="tr-T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r>
            </a:tbl>
          </a:graphicData>
        </a:graphic>
      </p:graphicFrame>
      <p:sp>
        <p:nvSpPr>
          <p:cNvPr id="16" name="Freeform 294"/>
          <p:cNvSpPr/>
          <p:nvPr/>
        </p:nvSpPr>
        <p:spPr>
          <a:xfrm rot="5400000">
            <a:off x="-723765" y="3334611"/>
            <a:ext cx="45719" cy="45719"/>
          </a:xfrm>
          <a:custGeom>
            <a:avLst/>
            <a:gdLst/>
            <a:ahLst/>
            <a:cxnLst/>
            <a:rect l="l" t="t" r="r" b="b"/>
            <a:pathLst>
              <a:path w="6096" h="6096">
                <a:moveTo>
                  <a:pt x="0" y="6096"/>
                </a:moveTo>
                <a:lnTo>
                  <a:pt x="6096" y="6096"/>
                </a:lnTo>
                <a:lnTo>
                  <a:pt x="6096" y="0"/>
                </a:lnTo>
                <a:lnTo>
                  <a:pt x="0" y="0"/>
                </a:lnTo>
                <a:lnTo>
                  <a:pt x="0" y="6096"/>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Freeform 301"/>
          <p:cNvSpPr/>
          <p:nvPr/>
        </p:nvSpPr>
        <p:spPr>
          <a:xfrm rot="5400000">
            <a:off x="11198361" y="3458437"/>
            <a:ext cx="45719" cy="45719"/>
          </a:xfrm>
          <a:custGeom>
            <a:avLst/>
            <a:gdLst/>
            <a:ahLst/>
            <a:cxnLst/>
            <a:rect l="l" t="t" r="r" b="b"/>
            <a:pathLst>
              <a:path w="6096" h="6097">
                <a:moveTo>
                  <a:pt x="0" y="6097"/>
                </a:moveTo>
                <a:lnTo>
                  <a:pt x="6096" y="6097"/>
                </a:lnTo>
                <a:lnTo>
                  <a:pt x="6096" y="0"/>
                </a:lnTo>
                <a:lnTo>
                  <a:pt x="0" y="0"/>
                </a:lnTo>
                <a:lnTo>
                  <a:pt x="0" y="6097"/>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8" name="Freeform 302"/>
          <p:cNvSpPr/>
          <p:nvPr/>
        </p:nvSpPr>
        <p:spPr>
          <a:xfrm rot="5400000">
            <a:off x="11197567" y="4014856"/>
            <a:ext cx="45719" cy="45719"/>
          </a:xfrm>
          <a:custGeom>
            <a:avLst/>
            <a:gdLst/>
            <a:ahLst/>
            <a:cxnLst/>
            <a:rect l="l" t="t" r="r" b="b"/>
            <a:pathLst>
              <a:path w="6096" h="6097">
                <a:moveTo>
                  <a:pt x="0" y="6097"/>
                </a:moveTo>
                <a:lnTo>
                  <a:pt x="6096" y="6097"/>
                </a:lnTo>
                <a:lnTo>
                  <a:pt x="6096" y="0"/>
                </a:lnTo>
                <a:lnTo>
                  <a:pt x="0" y="0"/>
                </a:lnTo>
                <a:lnTo>
                  <a:pt x="0" y="6097"/>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9" name="Freeform 305"/>
          <p:cNvSpPr/>
          <p:nvPr/>
        </p:nvSpPr>
        <p:spPr>
          <a:xfrm rot="5400000">
            <a:off x="11197567" y="6242118"/>
            <a:ext cx="45719" cy="45719"/>
          </a:xfrm>
          <a:custGeom>
            <a:avLst/>
            <a:gdLst/>
            <a:ahLst/>
            <a:cxnLst/>
            <a:rect l="l" t="t" r="r" b="b"/>
            <a:pathLst>
              <a:path w="6097" h="6097">
                <a:moveTo>
                  <a:pt x="0" y="6097"/>
                </a:moveTo>
                <a:lnTo>
                  <a:pt x="6097" y="6097"/>
                </a:lnTo>
                <a:lnTo>
                  <a:pt x="6097" y="0"/>
                </a:lnTo>
                <a:lnTo>
                  <a:pt x="0" y="0"/>
                </a:lnTo>
                <a:lnTo>
                  <a:pt x="0" y="6097"/>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Freeform 306"/>
          <p:cNvSpPr/>
          <p:nvPr/>
        </p:nvSpPr>
        <p:spPr>
          <a:xfrm rot="5400000">
            <a:off x="11197567" y="9005956"/>
            <a:ext cx="45719" cy="45719"/>
          </a:xfrm>
          <a:custGeom>
            <a:avLst/>
            <a:gdLst/>
            <a:ahLst/>
            <a:cxnLst/>
            <a:rect l="l" t="t" r="r" b="b"/>
            <a:pathLst>
              <a:path w="6096" h="6097">
                <a:moveTo>
                  <a:pt x="0" y="6097"/>
                </a:moveTo>
                <a:lnTo>
                  <a:pt x="6096" y="6097"/>
                </a:lnTo>
                <a:lnTo>
                  <a:pt x="6096" y="0"/>
                </a:lnTo>
                <a:lnTo>
                  <a:pt x="0" y="0"/>
                </a:lnTo>
                <a:lnTo>
                  <a:pt x="0" y="6097"/>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3623901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62"/>
          <p:cNvSpPr txBox="1"/>
          <p:nvPr/>
        </p:nvSpPr>
        <p:spPr>
          <a:xfrm>
            <a:off x="1587" y="9063037"/>
            <a:ext cx="461962" cy="306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31</a:t>
            </a:r>
            <a:endParaRPr/>
          </a:p>
        </p:txBody>
      </p:sp>
      <p:sp>
        <p:nvSpPr>
          <p:cNvPr id="1216" name="Google Shape;1216;p62"/>
          <p:cNvSpPr txBox="1"/>
          <p:nvPr/>
        </p:nvSpPr>
        <p:spPr>
          <a:xfrm>
            <a:off x="463550" y="257175"/>
            <a:ext cx="6735762" cy="10836901"/>
          </a:xfrm>
          <a:prstGeom prst="rect">
            <a:avLst/>
          </a:prstGeom>
          <a:noFill/>
          <a:ln>
            <a:noFill/>
          </a:ln>
        </p:spPr>
        <p:txBody>
          <a:bodyPr spcFirstLastPara="1" wrap="square" lIns="91425" tIns="45700" rIns="91425" bIns="45700" anchor="t" anchorCtr="0">
            <a:spAutoFit/>
          </a:bodyPr>
          <a:lstStyle/>
          <a:p>
            <a:pPr marL="0" marR="0" lvl="0" indent="0" algn="ctr" rtl="0">
              <a:lnSpc>
                <a:spcPct val="114285"/>
              </a:lnSpc>
              <a:spcBef>
                <a:spcPts val="0"/>
              </a:spcBef>
              <a:spcAft>
                <a:spcPts val="0"/>
              </a:spcAft>
              <a:buClr>
                <a:srgbClr val="000000"/>
              </a:buClr>
              <a:buSzPts val="1400"/>
              <a:buFont typeface="Calibri"/>
              <a:buNone/>
            </a:pPr>
            <a:r>
              <a:rPr lang="tr-TR" b="1" dirty="0" smtClean="0">
                <a:latin typeface="Calibri"/>
                <a:ea typeface="Calibri"/>
                <a:cs typeface="Calibri"/>
                <a:sym typeface="Calibri"/>
              </a:rPr>
              <a:t>19 MAYIS</a:t>
            </a:r>
            <a:r>
              <a:rPr lang="en-US" sz="1400" b="1" i="0" u="none" dirty="0" smtClean="0">
                <a:solidFill>
                  <a:srgbClr val="000000"/>
                </a:solidFill>
                <a:latin typeface="Calibri"/>
                <a:ea typeface="Calibri"/>
                <a:cs typeface="Calibri"/>
                <a:sym typeface="Calibri"/>
              </a:rPr>
              <a:t> </a:t>
            </a:r>
            <a:r>
              <a:rPr lang="en-US" sz="1400" b="1" i="0" u="none" dirty="0">
                <a:solidFill>
                  <a:srgbClr val="000000"/>
                </a:solidFill>
                <a:latin typeface="Calibri"/>
                <a:ea typeface="Calibri"/>
                <a:cs typeface="Calibri"/>
                <a:sym typeface="Calibri"/>
              </a:rPr>
              <a:t>KAYMAKAMLIĞI</a:t>
            </a:r>
            <a:endParaRPr dirty="0"/>
          </a:p>
          <a:p>
            <a:pPr marL="0" marR="0" lvl="0" indent="0" algn="ctr" rtl="0">
              <a:lnSpc>
                <a:spcPct val="114285"/>
              </a:lnSpc>
              <a:spcBef>
                <a:spcPts val="0"/>
              </a:spcBef>
              <a:spcAft>
                <a:spcPts val="0"/>
              </a:spcAft>
              <a:buClr>
                <a:srgbClr val="000000"/>
              </a:buClr>
              <a:buSzPts val="1400"/>
              <a:buFont typeface="Calibri"/>
              <a:buNone/>
            </a:pPr>
            <a:r>
              <a:rPr lang="tr-TR" b="1" dirty="0" smtClean="0">
                <a:latin typeface="Calibri"/>
                <a:ea typeface="Calibri"/>
                <a:cs typeface="Calibri"/>
                <a:sym typeface="Calibri"/>
              </a:rPr>
              <a:t>DEREKÖY ŞEHİT ÜMİT SEMERCİ İLKOKULU</a:t>
            </a:r>
            <a:endParaRPr dirty="0"/>
          </a:p>
          <a:p>
            <a:pPr marL="0" marR="0" lvl="0" indent="0" algn="just" rtl="0">
              <a:lnSpc>
                <a:spcPct val="133333"/>
              </a:lnSpc>
              <a:spcBef>
                <a:spcPts val="0"/>
              </a:spcBef>
              <a:spcAft>
                <a:spcPts val="0"/>
              </a:spcAft>
              <a:buClr>
                <a:schemeClr val="dk1"/>
              </a:buClr>
              <a:buSzPts val="1200"/>
              <a:buFont typeface="Calibri"/>
              <a:buNone/>
            </a:pPr>
            <a:endParaRPr sz="1200" b="0" i="0" u="none" dirty="0">
              <a:solidFill>
                <a:srgbClr val="000000"/>
              </a:solidFill>
              <a:latin typeface="Calibri"/>
              <a:ea typeface="Calibri"/>
              <a:cs typeface="Calibri"/>
              <a:sym typeface="Calibri"/>
            </a:endParaRPr>
          </a:p>
          <a:p>
            <a:pPr marL="0" marR="0" lvl="0" indent="0" algn="just" rtl="0">
              <a:lnSpc>
                <a:spcPct val="133333"/>
              </a:lnSpc>
              <a:spcBef>
                <a:spcPts val="0"/>
              </a:spcBef>
              <a:spcAft>
                <a:spcPts val="0"/>
              </a:spcAft>
              <a:buClr>
                <a:schemeClr val="dk1"/>
              </a:buClr>
              <a:buSzPts val="1200"/>
              <a:buFont typeface="Calibri"/>
              <a:buNone/>
            </a:pPr>
            <a:endParaRPr sz="1200" b="0" i="0" u="none" dirty="0">
              <a:solidFill>
                <a:srgbClr val="000000"/>
              </a:solidFill>
              <a:latin typeface="Calibri"/>
              <a:ea typeface="Calibri"/>
              <a:cs typeface="Calibri"/>
              <a:sym typeface="Calibri"/>
            </a:endParaRPr>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Sayı</a:t>
            </a:r>
            <a:r>
              <a:rPr lang="en-US" sz="1200" b="0" i="0" u="none" dirty="0">
                <a:solidFill>
                  <a:srgbClr val="000000"/>
                </a:solidFill>
                <a:latin typeface="Calibri"/>
                <a:ea typeface="Calibri"/>
                <a:cs typeface="Calibri"/>
                <a:sym typeface="Calibri"/>
              </a:rPr>
              <a:t>	  :  	                                                                                                          </a:t>
            </a:r>
            <a:r>
              <a:rPr lang="tr-TR" sz="1200" dirty="0">
                <a:latin typeface="Calibri"/>
                <a:ea typeface="Calibri"/>
                <a:cs typeface="Calibri"/>
                <a:sym typeface="Calibri"/>
              </a:rPr>
              <a:t>22</a:t>
            </a:r>
            <a:r>
              <a:rPr lang="tr-TR" sz="1200" b="0" i="0" u="none" dirty="0">
                <a:solidFill>
                  <a:srgbClr val="000000"/>
                </a:solidFill>
                <a:latin typeface="Calibri"/>
                <a:ea typeface="Calibri"/>
                <a:cs typeface="Calibri"/>
                <a:sym typeface="Calibri"/>
              </a:rPr>
              <a:t>/03/2024</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Konu</a:t>
            </a:r>
            <a:r>
              <a:rPr lang="tr-TR" sz="1200" b="0" i="0" u="none" dirty="0">
                <a:solidFill>
                  <a:srgbClr val="000000"/>
                </a:solidFill>
                <a:latin typeface="Calibri"/>
                <a:ea typeface="Calibri"/>
                <a:cs typeface="Calibri"/>
                <a:sym typeface="Calibri"/>
              </a:rPr>
              <a:t>                 </a:t>
            </a:r>
            <a:r>
              <a:rPr lang="en-US" sz="1200" b="0" i="0" u="none" dirty="0">
                <a:solidFill>
                  <a:srgbClr val="000000"/>
                </a:solidFill>
                <a:latin typeface="Calibri"/>
                <a:ea typeface="Calibri"/>
                <a:cs typeface="Calibri"/>
                <a:sym typeface="Calibri"/>
              </a:rPr>
              <a:t>  : 20</a:t>
            </a:r>
            <a:r>
              <a:rPr lang="tr-TR" sz="1200" b="0" i="0" u="none" dirty="0">
                <a:solidFill>
                  <a:srgbClr val="000000"/>
                </a:solidFill>
                <a:latin typeface="Calibri"/>
                <a:ea typeface="Calibri"/>
                <a:cs typeface="Calibri"/>
                <a:sym typeface="Calibri"/>
              </a:rPr>
              <a:t>24</a:t>
            </a:r>
            <a:r>
              <a:rPr lang="en-US" sz="1200" b="0" i="0" u="none" dirty="0">
                <a:solidFill>
                  <a:srgbClr val="000000"/>
                </a:solidFill>
                <a:latin typeface="Calibri"/>
                <a:ea typeface="Calibri"/>
                <a:cs typeface="Calibri"/>
                <a:sym typeface="Calibri"/>
              </a:rPr>
              <a:t>‐202</a:t>
            </a:r>
            <a:r>
              <a:rPr lang="tr-TR" sz="1200" b="0" i="0" u="none" dirty="0">
                <a:solidFill>
                  <a:srgbClr val="000000"/>
                </a:solidFill>
                <a:latin typeface="Calibri"/>
                <a:ea typeface="Calibri"/>
                <a:cs typeface="Calibri"/>
                <a:sym typeface="Calibri"/>
              </a:rPr>
              <a:t>8</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Planı</a:t>
            </a:r>
            <a:r>
              <a:rPr lang="en-US" sz="1200" b="0" i="0" u="none" dirty="0">
                <a:solidFill>
                  <a:srgbClr val="000000"/>
                </a:solidFill>
                <a:latin typeface="Calibri"/>
                <a:ea typeface="Calibri"/>
                <a:cs typeface="Calibri"/>
                <a:sym typeface="Calibri"/>
              </a:rPr>
              <a:t>.</a:t>
            </a:r>
            <a:endParaRPr lang="tr-TR" dirty="0">
              <a:ea typeface="Calibri"/>
            </a:endParaRPr>
          </a:p>
          <a:p>
            <a:pPr marL="0" marR="0" lvl="0" indent="0" algn="just" rtl="0">
              <a:lnSpc>
                <a:spcPct val="133333"/>
              </a:lnSpc>
              <a:spcBef>
                <a:spcPts val="0"/>
              </a:spcBef>
              <a:spcAft>
                <a:spcPts val="0"/>
              </a:spcAft>
              <a:buClr>
                <a:srgbClr val="000000"/>
              </a:buClr>
              <a:buSzPts val="1200"/>
              <a:buFont typeface="Calibri"/>
              <a:buNone/>
            </a:pPr>
            <a:endParaRPr sz="1200" b="0" i="0" u="none" dirty="0">
              <a:solidFill>
                <a:srgbClr val="000000"/>
              </a:solidFill>
              <a:latin typeface="Calibri"/>
              <a:ea typeface="Calibri"/>
              <a:cs typeface="Calibri"/>
              <a:sym typeface="Calibri"/>
            </a:endParaRPr>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İlgi</a:t>
            </a:r>
            <a:r>
              <a:rPr lang="en-US" sz="1200" b="0" i="0" u="none" dirty="0">
                <a:solidFill>
                  <a:srgbClr val="000000"/>
                </a:solidFill>
                <a:latin typeface="Calibri"/>
                <a:ea typeface="Calibri"/>
                <a:cs typeface="Calibri"/>
                <a:sym typeface="Calibri"/>
              </a:rPr>
              <a:t>	  :   </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a) 29.09.2018 </a:t>
            </a:r>
            <a:r>
              <a:rPr lang="en-US" sz="1200" b="0" i="0" u="none" dirty="0" err="1">
                <a:solidFill>
                  <a:srgbClr val="000000"/>
                </a:solidFill>
                <a:latin typeface="Calibri"/>
                <a:ea typeface="Calibri"/>
                <a:cs typeface="Calibri"/>
                <a:sym typeface="Calibri"/>
              </a:rPr>
              <a:t>tarihli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2008/68 </a:t>
            </a:r>
            <a:r>
              <a:rPr lang="en-US" sz="1200" b="0" i="0" u="none" dirty="0" err="1">
                <a:solidFill>
                  <a:srgbClr val="000000"/>
                </a:solidFill>
                <a:latin typeface="Calibri"/>
                <a:ea typeface="Calibri"/>
                <a:cs typeface="Calibri"/>
                <a:sym typeface="Calibri"/>
              </a:rPr>
              <a:t>sayılı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Planlama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konulu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genelge</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b) 17/08/2018  </a:t>
            </a:r>
            <a:r>
              <a:rPr lang="en-US" sz="1200" b="0" i="0" u="none" dirty="0" err="1">
                <a:solidFill>
                  <a:srgbClr val="000000"/>
                </a:solidFill>
                <a:latin typeface="Calibri"/>
                <a:ea typeface="Calibri"/>
                <a:cs typeface="Calibri"/>
                <a:sym typeface="Calibri"/>
              </a:rPr>
              <a:t>tarihli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78059895-CB001 </a:t>
            </a:r>
            <a:r>
              <a:rPr lang="en-US" sz="1200" b="0" i="0" u="none" dirty="0" err="1">
                <a:solidFill>
                  <a:srgbClr val="000000"/>
                </a:solidFill>
                <a:latin typeface="Calibri"/>
                <a:ea typeface="Calibri"/>
                <a:cs typeface="Calibri"/>
                <a:sym typeface="Calibri"/>
              </a:rPr>
              <a:t>Sayılı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Cumhurbaşkanlığı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yazısı</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c) Milli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Bakanlığının</a:t>
            </a:r>
            <a:r>
              <a:rPr lang="en-US" sz="1200" b="0" i="0" u="none" dirty="0">
                <a:solidFill>
                  <a:srgbClr val="000000"/>
                </a:solidFill>
                <a:latin typeface="Calibri"/>
                <a:ea typeface="Calibri"/>
                <a:cs typeface="Calibri"/>
                <a:sym typeface="Calibri"/>
              </a:rPr>
              <a:t> 2018/16 </a:t>
            </a:r>
            <a:r>
              <a:rPr lang="en-US" sz="1200" b="0" i="0" u="none" dirty="0" err="1">
                <a:solidFill>
                  <a:srgbClr val="000000"/>
                </a:solidFill>
                <a:latin typeface="Calibri"/>
                <a:ea typeface="Calibri"/>
                <a:cs typeface="Calibri"/>
                <a:sym typeface="Calibri"/>
              </a:rPr>
              <a:t>sayılı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Genelgesi</a:t>
            </a:r>
            <a:endParaRPr dirty="0"/>
          </a:p>
          <a:p>
            <a:pPr marL="0" marR="0" lvl="0" indent="0" algn="just" rtl="0">
              <a:lnSpc>
                <a:spcPct val="133333"/>
              </a:lnSpc>
              <a:spcBef>
                <a:spcPts val="0"/>
              </a:spcBef>
              <a:spcAft>
                <a:spcPts val="0"/>
              </a:spcAft>
              <a:buClr>
                <a:schemeClr val="dk1"/>
              </a:buClr>
              <a:buSzPts val="1200"/>
              <a:buFont typeface="Calibri"/>
              <a:buNone/>
            </a:pPr>
            <a:endParaRPr sz="1200" b="0" i="0" u="none" dirty="0">
              <a:solidFill>
                <a:srgbClr val="000000"/>
              </a:solidFill>
              <a:latin typeface="Calibri"/>
              <a:ea typeface="Calibri"/>
              <a:cs typeface="Calibri"/>
              <a:sym typeface="Calibri"/>
            </a:endParaRPr>
          </a:p>
          <a:p>
            <a:pPr marL="0" marR="0" lvl="0" indent="0" algn="ctr" rtl="0">
              <a:lnSpc>
                <a:spcPct val="133333"/>
              </a:lnSpc>
              <a:spcBef>
                <a:spcPts val="0"/>
              </a:spcBef>
              <a:spcAft>
                <a:spcPts val="0"/>
              </a:spcAft>
              <a:buClr>
                <a:srgbClr val="000000"/>
              </a:buClr>
              <a:buSzPts val="1200"/>
              <a:buFont typeface="Calibri"/>
              <a:buNone/>
            </a:pPr>
            <a:r>
              <a:rPr lang="tr-TR" sz="1200" dirty="0" smtClean="0">
                <a:latin typeface="Calibri"/>
                <a:ea typeface="Calibri"/>
                <a:cs typeface="Calibri"/>
                <a:sym typeface="Calibri"/>
              </a:rPr>
              <a:t>19 MAYIS</a:t>
            </a:r>
            <a:r>
              <a:rPr lang="en-US" sz="1200" b="0" i="0" u="none" dirty="0" smtClean="0">
                <a:solidFill>
                  <a:srgbClr val="000000"/>
                </a:solidFill>
                <a:latin typeface="Calibri"/>
                <a:ea typeface="Calibri"/>
                <a:cs typeface="Calibri"/>
                <a:sym typeface="Calibri"/>
              </a:rPr>
              <a:t> </a:t>
            </a:r>
            <a:r>
              <a:rPr lang="en-US" sz="1200" b="0" i="0" u="none" dirty="0">
                <a:solidFill>
                  <a:srgbClr val="000000"/>
                </a:solidFill>
                <a:latin typeface="Calibri"/>
                <a:ea typeface="Calibri"/>
                <a:cs typeface="Calibri"/>
                <a:sym typeface="Calibri"/>
              </a:rPr>
              <a:t>İLÇE MİLLİ EĞİTİM MÜDÜRLÜĞÜNE</a:t>
            </a:r>
            <a:endParaRPr dirty="0"/>
          </a:p>
          <a:p>
            <a:pPr marL="0" marR="0" lvl="0" indent="0" algn="just" rtl="0">
              <a:lnSpc>
                <a:spcPct val="133333"/>
              </a:lnSpc>
              <a:spcBef>
                <a:spcPts val="0"/>
              </a:spcBef>
              <a:spcAft>
                <a:spcPts val="0"/>
              </a:spcAft>
              <a:buClr>
                <a:schemeClr val="dk1"/>
              </a:buClr>
              <a:buSzPts val="1200"/>
              <a:buFont typeface="Calibri"/>
              <a:buNone/>
            </a:pPr>
            <a:endParaRPr sz="1200" b="0" i="0" u="none" dirty="0">
              <a:solidFill>
                <a:srgbClr val="000000"/>
              </a:solidFill>
              <a:latin typeface="Calibri"/>
              <a:ea typeface="Calibri"/>
              <a:cs typeface="Calibri"/>
              <a:sym typeface="Calibri"/>
            </a:endParaRPr>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Kalkınma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planları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programlarında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yer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alan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politika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hedefler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doğrultusunda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kamu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kaynaklarının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etkili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ekonomik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verimli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bir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şekilde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elde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edilmesi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kullanılmasını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hesap</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verilebilirliği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saydamlığı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sağlamak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üzere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kamu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mali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yönetiminin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yapısını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işleyişini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raporlanmasını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mali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kontrolü</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düzenlemek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amacıyla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çıkartılan</a:t>
            </a:r>
            <a:r>
              <a:rPr lang="en-US" sz="1200" b="0" i="0" u="none" dirty="0">
                <a:solidFill>
                  <a:srgbClr val="000000"/>
                </a:solidFill>
                <a:latin typeface="Calibri"/>
                <a:ea typeface="Calibri"/>
                <a:cs typeface="Calibri"/>
                <a:sym typeface="Calibri"/>
              </a:rPr>
              <a:t> 5018 </a:t>
            </a:r>
            <a:r>
              <a:rPr lang="en-US" sz="1200" b="0" i="0" u="none" dirty="0" err="1">
                <a:solidFill>
                  <a:srgbClr val="000000"/>
                </a:solidFill>
                <a:latin typeface="Calibri"/>
                <a:ea typeface="Calibri"/>
                <a:cs typeface="Calibri"/>
                <a:sym typeface="Calibri"/>
              </a:rPr>
              <a:t>sayılı</a:t>
            </a:r>
            <a:r>
              <a:rPr lang="en-US" sz="1200" b="0" i="0" u="none" dirty="0">
                <a:solidFill>
                  <a:srgbClr val="000000"/>
                </a:solidFill>
                <a:latin typeface="Calibri"/>
                <a:ea typeface="Calibri"/>
                <a:cs typeface="Calibri"/>
                <a:sym typeface="Calibri"/>
              </a:rPr>
              <a:t> Kamu Mali </a:t>
            </a:r>
            <a:r>
              <a:rPr lang="en-US" sz="1200" b="0" i="0" u="none" dirty="0" err="1">
                <a:solidFill>
                  <a:srgbClr val="000000"/>
                </a:solidFill>
                <a:latin typeface="Calibri"/>
                <a:ea typeface="Calibri"/>
                <a:cs typeface="Calibri"/>
                <a:sym typeface="Calibri"/>
              </a:rPr>
              <a:t>Yönetimi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Kontrol</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Kanunu’nun</a:t>
            </a:r>
            <a:r>
              <a:rPr lang="en-US" sz="1200" b="0" i="0" u="none" dirty="0">
                <a:solidFill>
                  <a:srgbClr val="000000"/>
                </a:solidFill>
                <a:latin typeface="Calibri"/>
                <a:ea typeface="Calibri"/>
                <a:cs typeface="Calibri"/>
                <a:sym typeface="Calibri"/>
              </a:rPr>
              <a:t> 9 </a:t>
            </a:r>
            <a:r>
              <a:rPr lang="en-US" sz="1200" b="0" i="0" u="none" dirty="0" err="1">
                <a:solidFill>
                  <a:srgbClr val="000000"/>
                </a:solidFill>
                <a:latin typeface="Calibri"/>
                <a:ea typeface="Calibri"/>
                <a:cs typeface="Calibri"/>
                <a:sym typeface="Calibri"/>
              </a:rPr>
              <a:t>uncu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maddesinde</a:t>
            </a:r>
            <a:r>
              <a:rPr lang="en-US" sz="1200" b="0" i="0" u="none" dirty="0">
                <a:solidFill>
                  <a:srgbClr val="000000"/>
                </a:solidFill>
                <a:latin typeface="Calibri"/>
                <a:ea typeface="Calibri"/>
                <a:cs typeface="Calibri"/>
                <a:sym typeface="Calibri"/>
              </a:rPr>
              <a:t>;</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“Kamu </a:t>
            </a:r>
            <a:r>
              <a:rPr lang="en-US" sz="1200" b="0" i="0" u="none" dirty="0" err="1">
                <a:solidFill>
                  <a:srgbClr val="000000"/>
                </a:solidFill>
                <a:latin typeface="Calibri"/>
                <a:ea typeface="Calibri"/>
                <a:cs typeface="Calibri"/>
                <a:sym typeface="Calibri"/>
              </a:rPr>
              <a:t>idareleri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kalkınma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planları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programlar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ilgili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mevzuat</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benimsedikleri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temel</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ilkeler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çerçevesinde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geleceğe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ilişkin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misyon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vizyonlarını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oluşturmak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amaçlar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ölçülebilir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hedefler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saptamak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performanslarını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önceden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belirlenmiş</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olan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göstergeler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doğrultusunda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ölçmek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sürecin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izleme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değerlendirmesini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yapmak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amacıyla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katılımcı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yöntemlerle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plan </a:t>
            </a:r>
            <a:r>
              <a:rPr lang="en-US" sz="1200" b="0" i="0" u="none" dirty="0" err="1">
                <a:solidFill>
                  <a:srgbClr val="000000"/>
                </a:solidFill>
                <a:latin typeface="Calibri"/>
                <a:ea typeface="Calibri"/>
                <a:cs typeface="Calibri"/>
                <a:sym typeface="Calibri"/>
              </a:rPr>
              <a:t>hazırlarlar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denilmektedir</a:t>
            </a:r>
            <a:r>
              <a:rPr lang="en-US" sz="1200" b="0" i="0" u="none" dirty="0">
                <a:solidFill>
                  <a:srgbClr val="000000"/>
                </a:solidFill>
                <a:latin typeface="Calibri"/>
                <a:ea typeface="Calibri"/>
                <a:cs typeface="Calibri"/>
                <a:sym typeface="Calibri"/>
              </a:rPr>
              <a:t>.</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Cumhurbaşkanlığı</a:t>
            </a:r>
            <a:r>
              <a:rPr lang="en-US" sz="1200" b="0" i="0" u="none" dirty="0">
                <a:solidFill>
                  <a:srgbClr val="000000"/>
                </a:solidFill>
                <a:latin typeface="Calibri"/>
                <a:ea typeface="Calibri"/>
                <a:cs typeface="Calibri"/>
                <a:sym typeface="Calibri"/>
              </a:rPr>
              <a:t> tarafından </a:t>
            </a:r>
            <a:r>
              <a:rPr lang="en-US" sz="1200" b="0" i="0" u="none" dirty="0" err="1">
                <a:solidFill>
                  <a:srgbClr val="000000"/>
                </a:solidFill>
                <a:latin typeface="Calibri"/>
                <a:ea typeface="Calibri"/>
                <a:cs typeface="Calibri"/>
                <a:sym typeface="Calibri"/>
              </a:rPr>
              <a:t>belirlenen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politikalar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programlar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ilgili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mevzuat</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benimsedikleri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temel</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ilkeler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çerçevesinde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Bakanlığımız</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merkez</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teşkilatı</a:t>
            </a:r>
            <a:r>
              <a:rPr lang="en-US" sz="1200" b="0" i="0" u="none" dirty="0">
                <a:solidFill>
                  <a:srgbClr val="000000"/>
                </a:solidFill>
                <a:latin typeface="Calibri"/>
                <a:ea typeface="Calibri"/>
                <a:cs typeface="Calibri"/>
                <a:sym typeface="Calibri"/>
              </a:rPr>
              <a:t>, il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ilçe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müdürlüklerimiz</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okul</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kurumlarımız</a:t>
            </a:r>
            <a:r>
              <a:rPr lang="en-US" sz="1200" b="0" i="0" u="none" dirty="0">
                <a:solidFill>
                  <a:srgbClr val="000000"/>
                </a:solidFill>
                <a:latin typeface="Calibri"/>
                <a:ea typeface="Calibri"/>
                <a:cs typeface="Calibri"/>
                <a:sym typeface="Calibri"/>
              </a:rPr>
              <a:t> 2024-2028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planlarını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oluşturacaklardır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Bakanlığı</a:t>
            </a:r>
            <a:r>
              <a:rPr lang="en-US" sz="1200" b="0" i="0" u="none" dirty="0">
                <a:solidFill>
                  <a:srgbClr val="000000"/>
                </a:solidFill>
                <a:latin typeface="Calibri"/>
                <a:ea typeface="Calibri"/>
                <a:cs typeface="Calibri"/>
                <a:sym typeface="Calibri"/>
              </a:rPr>
              <a:t> 2022/21 </a:t>
            </a:r>
            <a:r>
              <a:rPr lang="en-US" sz="1200" b="0" i="0" u="none" dirty="0" err="1">
                <a:solidFill>
                  <a:srgbClr val="000000"/>
                </a:solidFill>
                <a:latin typeface="Calibri"/>
                <a:ea typeface="Calibri"/>
                <a:cs typeface="Calibri"/>
                <a:sym typeface="Calibri"/>
              </a:rPr>
              <a:t>sayılı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genelgesi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Bakanlığı</a:t>
            </a:r>
            <a:r>
              <a:rPr lang="en-US" sz="1200" b="0" i="0" u="none" dirty="0">
                <a:solidFill>
                  <a:srgbClr val="000000"/>
                </a:solidFill>
                <a:latin typeface="Calibri"/>
                <a:ea typeface="Calibri"/>
                <a:cs typeface="Calibri"/>
                <a:sym typeface="Calibri"/>
              </a:rPr>
              <a:t> 2024-2028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Plan </a:t>
            </a:r>
            <a:r>
              <a:rPr lang="en-US" sz="1200" b="0" i="0" u="none" dirty="0" err="1">
                <a:solidFill>
                  <a:srgbClr val="000000"/>
                </a:solidFill>
                <a:latin typeface="Calibri"/>
                <a:ea typeface="Calibri"/>
                <a:cs typeface="Calibri"/>
                <a:sym typeface="Calibri"/>
              </a:rPr>
              <a:t>Hazırlık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Programı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na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uygun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olarak</a:t>
            </a:r>
            <a:r>
              <a:rPr lang="en-US" sz="1200" b="0" i="0" u="none" dirty="0">
                <a:solidFill>
                  <a:srgbClr val="000000"/>
                </a:solidFill>
                <a:latin typeface="Calibri"/>
                <a:ea typeface="Calibri"/>
                <a:cs typeface="Calibri"/>
                <a:sym typeface="Calibri"/>
              </a:rPr>
              <a:t> 2024-2028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planlarının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hazırlanması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istenmiştir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Bakanlığı</a:t>
            </a:r>
            <a:r>
              <a:rPr lang="en-US" sz="1200" b="0" i="0" u="none" dirty="0">
                <a:solidFill>
                  <a:srgbClr val="000000"/>
                </a:solidFill>
                <a:latin typeface="Calibri"/>
                <a:ea typeface="Calibri"/>
                <a:cs typeface="Calibri"/>
                <a:sym typeface="Calibri"/>
              </a:rPr>
              <a:t> 20</a:t>
            </a:r>
            <a:r>
              <a:rPr lang="tr-TR" sz="1200" b="0" i="0" u="none" dirty="0">
                <a:solidFill>
                  <a:srgbClr val="000000"/>
                </a:solidFill>
                <a:latin typeface="Calibri"/>
                <a:ea typeface="Calibri"/>
                <a:cs typeface="Calibri"/>
                <a:sym typeface="Calibri"/>
              </a:rPr>
              <a:t>24</a:t>
            </a:r>
            <a:r>
              <a:rPr lang="en-US" sz="1200" b="0" i="0" u="none" dirty="0">
                <a:solidFill>
                  <a:srgbClr val="000000"/>
                </a:solidFill>
                <a:latin typeface="Calibri"/>
                <a:ea typeface="Calibri"/>
                <a:cs typeface="Calibri"/>
                <a:sym typeface="Calibri"/>
              </a:rPr>
              <a:t>‐202</a:t>
            </a:r>
            <a:r>
              <a:rPr lang="tr-TR" sz="1200" b="0" i="0" u="none" dirty="0">
                <a:solidFill>
                  <a:srgbClr val="000000"/>
                </a:solidFill>
                <a:latin typeface="Calibri"/>
                <a:ea typeface="Calibri"/>
                <a:cs typeface="Calibri"/>
                <a:sym typeface="Calibri"/>
              </a:rPr>
              <a:t>8</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aynı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süreçte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eş</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zamanlı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olarak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merkez</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teşkilatı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birimleri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ile</a:t>
            </a:r>
            <a:r>
              <a:rPr lang="en-US" sz="1200" b="0" i="0" u="none" dirty="0">
                <a:solidFill>
                  <a:srgbClr val="000000"/>
                </a:solidFill>
                <a:latin typeface="Calibri"/>
                <a:ea typeface="Calibri"/>
                <a:cs typeface="Calibri"/>
                <a:sym typeface="Calibri"/>
              </a:rPr>
              <a:t> İl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Müdürlükleri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ilçe</a:t>
            </a:r>
            <a:r>
              <a:rPr lang="en-US" sz="1200" b="0" i="0" u="none" dirty="0">
                <a:solidFill>
                  <a:srgbClr val="000000"/>
                </a:solidFill>
                <a:latin typeface="Calibri"/>
                <a:ea typeface="Calibri"/>
                <a:cs typeface="Calibri"/>
                <a:sym typeface="Calibri"/>
              </a:rPr>
              <a:t> Milli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müdürlükleri</a:t>
            </a:r>
            <a:r>
              <a:rPr lang="en-US" sz="1200" b="0" i="0" u="none" dirty="0">
                <a:solidFill>
                  <a:srgbClr val="000000"/>
                </a:solidFill>
                <a:latin typeface="Calibri"/>
                <a:ea typeface="Calibri"/>
                <a:cs typeface="Calibri"/>
                <a:sym typeface="Calibri"/>
              </a:rPr>
              <a:t> de </a:t>
            </a:r>
            <a:r>
              <a:rPr lang="en-US" sz="1200" b="0" i="0" u="none" dirty="0" err="1">
                <a:solidFill>
                  <a:srgbClr val="000000"/>
                </a:solidFill>
                <a:latin typeface="Calibri"/>
                <a:ea typeface="Calibri"/>
                <a:cs typeface="Calibri"/>
                <a:sym typeface="Calibri"/>
              </a:rPr>
              <a:t>beş</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yıllık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planlarını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hazırlayarak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uygulamaya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koymuşlardır</a:t>
            </a:r>
            <a:r>
              <a:rPr lang="en-US" sz="1200" b="0" i="0" u="none" dirty="0">
                <a:solidFill>
                  <a:srgbClr val="000000"/>
                </a:solidFill>
                <a:latin typeface="Calibri"/>
                <a:ea typeface="Calibri"/>
                <a:cs typeface="Calibri"/>
                <a:sym typeface="Calibri"/>
              </a:rPr>
              <a:t>.</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Bakanlığımız</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Planı</a:t>
            </a:r>
            <a:r>
              <a:rPr lang="en-US" sz="1200" b="0" i="0" u="none" dirty="0">
                <a:solidFill>
                  <a:srgbClr val="000000"/>
                </a:solidFill>
                <a:latin typeface="Calibri"/>
                <a:ea typeface="Calibri"/>
                <a:cs typeface="Calibri"/>
                <a:sym typeface="Calibri"/>
              </a:rPr>
              <a:t> (2024‐2028)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İl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Müdürlükleri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planlarının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uygulamaya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girmesiyle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planlara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uyumlu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olarak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İlçe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Müdürlükleri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okul</a:t>
            </a:r>
            <a:r>
              <a:rPr lang="en-US" sz="1200" b="0" i="0" u="none" dirty="0">
                <a:solidFill>
                  <a:srgbClr val="000000"/>
                </a:solidFill>
                <a:latin typeface="Calibri"/>
                <a:ea typeface="Calibri"/>
                <a:cs typeface="Calibri"/>
                <a:sym typeface="Calibri"/>
              </a:rPr>
              <a:t>/</a:t>
            </a:r>
            <a:r>
              <a:rPr lang="en-US" sz="1200" b="0" i="0" u="none" dirty="0" err="1">
                <a:solidFill>
                  <a:srgbClr val="000000"/>
                </a:solidFill>
                <a:latin typeface="Calibri"/>
                <a:ea typeface="Calibri"/>
                <a:cs typeface="Calibri"/>
                <a:sym typeface="Calibri"/>
              </a:rPr>
              <a:t>kurum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Müdürlüklerinin</a:t>
            </a:r>
            <a:r>
              <a:rPr lang="en-US" sz="1200" b="0" i="0" u="none" dirty="0">
                <a:solidFill>
                  <a:srgbClr val="000000"/>
                </a:solidFill>
                <a:latin typeface="Calibri"/>
                <a:ea typeface="Calibri"/>
                <a:cs typeface="Calibri"/>
                <a:sym typeface="Calibri"/>
              </a:rPr>
              <a:t> de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plan </a:t>
            </a:r>
            <a:r>
              <a:rPr lang="en-US" sz="1200" b="0" i="0" u="none" dirty="0" err="1">
                <a:solidFill>
                  <a:srgbClr val="000000"/>
                </a:solidFill>
                <a:latin typeface="Calibri"/>
                <a:ea typeface="Calibri"/>
                <a:cs typeface="Calibri"/>
                <a:sym typeface="Calibri"/>
              </a:rPr>
              <a:t>hazırlamaları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ilgi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Genelge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ile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uygun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görülmüştür</a:t>
            </a:r>
            <a:r>
              <a:rPr lang="en-US" sz="1200" b="0" i="0" u="none" dirty="0">
                <a:solidFill>
                  <a:srgbClr val="000000"/>
                </a:solidFill>
                <a:latin typeface="Calibri"/>
                <a:ea typeface="Calibri"/>
                <a:cs typeface="Calibri"/>
                <a:sym typeface="Calibri"/>
              </a:rPr>
              <a:t>.</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yönetim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anlayışının</a:t>
            </a:r>
            <a:r>
              <a:rPr lang="en-US" sz="1200" b="0" i="0" u="none" dirty="0">
                <a:solidFill>
                  <a:srgbClr val="000000"/>
                </a:solidFill>
                <a:latin typeface="Calibri"/>
                <a:ea typeface="Calibri"/>
                <a:cs typeface="Calibri"/>
                <a:sym typeface="Calibri"/>
              </a:rPr>
              <a:t> İl, </a:t>
            </a:r>
            <a:r>
              <a:rPr lang="en-US" sz="1200" b="0" i="0" u="none" dirty="0" err="1">
                <a:solidFill>
                  <a:srgbClr val="000000"/>
                </a:solidFill>
                <a:latin typeface="Calibri"/>
                <a:ea typeface="Calibri"/>
                <a:cs typeface="Calibri"/>
                <a:sym typeface="Calibri"/>
              </a:rPr>
              <a:t>İlçe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Müdürlükleri</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okul</a:t>
            </a:r>
            <a:r>
              <a:rPr lang="en-US" sz="1200" b="0" i="0" u="none" dirty="0">
                <a:solidFill>
                  <a:srgbClr val="000000"/>
                </a:solidFill>
                <a:latin typeface="Calibri"/>
                <a:ea typeface="Calibri"/>
                <a:cs typeface="Calibri"/>
                <a:sym typeface="Calibri"/>
              </a:rPr>
              <a:t>/</a:t>
            </a:r>
            <a:r>
              <a:rPr lang="en-US" sz="1200" b="0" i="0" u="none" dirty="0" err="1">
                <a:solidFill>
                  <a:srgbClr val="000000"/>
                </a:solidFill>
                <a:latin typeface="Calibri"/>
                <a:ea typeface="Calibri"/>
                <a:cs typeface="Calibri"/>
                <a:sym typeface="Calibri"/>
              </a:rPr>
              <a:t>kurumlarımıza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yayılması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ve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bu</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suretle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yönetim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uygulamalarımızda</a:t>
            </a:r>
            <a:r>
              <a:rPr lang="en-US" sz="1200" b="0" i="0" u="none" dirty="0">
                <a:solidFill>
                  <a:srgbClr val="000000"/>
                </a:solidFill>
                <a:latin typeface="Calibri"/>
                <a:ea typeface="Calibri"/>
                <a:cs typeface="Calibri"/>
                <a:sym typeface="Calibri"/>
              </a:rPr>
              <a:t> yeni </a:t>
            </a:r>
            <a:r>
              <a:rPr lang="en-US" sz="1200" b="0" i="0" u="none" dirty="0" err="1">
                <a:solidFill>
                  <a:srgbClr val="000000"/>
                </a:solidFill>
                <a:latin typeface="Calibri"/>
                <a:ea typeface="Calibri"/>
                <a:cs typeface="Calibri"/>
                <a:sym typeface="Calibri"/>
              </a:rPr>
              <a:t>bir</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kültürün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oluşturulması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amaçlanmaktadır</a:t>
            </a:r>
            <a:r>
              <a:rPr lang="en-US" sz="1200" b="0" i="0" u="none" dirty="0">
                <a:solidFill>
                  <a:srgbClr val="000000"/>
                </a:solidFill>
                <a:latin typeface="Calibri"/>
                <a:ea typeface="Calibri"/>
                <a:cs typeface="Calibri"/>
                <a:sym typeface="Calibri"/>
              </a:rPr>
              <a:t>.</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Makamlarınızca</a:t>
            </a:r>
            <a:r>
              <a:rPr lang="en-US" sz="1200" b="0" i="0" u="none" dirty="0">
                <a:solidFill>
                  <a:srgbClr val="000000"/>
                </a:solidFill>
                <a:latin typeface="Calibri"/>
                <a:ea typeface="Calibri"/>
                <a:cs typeface="Calibri"/>
                <a:sym typeface="Calibri"/>
              </a:rPr>
              <a:t> da </a:t>
            </a:r>
            <a:r>
              <a:rPr lang="en-US" sz="1200" b="0" i="0" u="none" dirty="0" err="1">
                <a:solidFill>
                  <a:srgbClr val="000000"/>
                </a:solidFill>
                <a:latin typeface="Calibri"/>
                <a:ea typeface="Calibri"/>
                <a:cs typeface="Calibri"/>
                <a:sym typeface="Calibri"/>
              </a:rPr>
              <a:t>uygun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görüldüğü</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takdirde</a:t>
            </a:r>
            <a:r>
              <a:rPr lang="en-US" sz="1200" b="0" i="0" u="none" dirty="0">
                <a:solidFill>
                  <a:srgbClr val="000000"/>
                </a:solidFill>
                <a:latin typeface="Calibri"/>
                <a:ea typeface="Calibri"/>
                <a:cs typeface="Calibri"/>
                <a:sym typeface="Calibri"/>
              </a:rPr>
              <a:t>,  2024-2028  </a:t>
            </a:r>
            <a:r>
              <a:rPr lang="en-US" sz="1200" b="0" i="0" u="none" dirty="0" err="1">
                <a:solidFill>
                  <a:srgbClr val="000000"/>
                </a:solidFill>
                <a:latin typeface="Calibri"/>
                <a:ea typeface="Calibri"/>
                <a:cs typeface="Calibri"/>
                <a:sym typeface="Calibri"/>
              </a:rPr>
              <a:t>yıllarını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kapsayan</a:t>
            </a:r>
            <a:r>
              <a:rPr lang="en-US" sz="1200" b="0" i="0" u="none" dirty="0">
                <a:solidFill>
                  <a:srgbClr val="000000"/>
                </a:solidFill>
                <a:latin typeface="Calibri"/>
                <a:ea typeface="Calibri"/>
                <a:cs typeface="Calibri"/>
                <a:sym typeface="Calibri"/>
              </a:rPr>
              <a:t> </a:t>
            </a:r>
            <a:r>
              <a:rPr lang="tr-TR" sz="1200" dirty="0" smtClean="0">
                <a:latin typeface="Calibri"/>
                <a:ea typeface="Calibri"/>
                <a:cs typeface="Calibri"/>
                <a:sym typeface="Calibri"/>
              </a:rPr>
              <a:t>Dereköy Şehit Ümit Semerci </a:t>
            </a:r>
            <a:r>
              <a:rPr lang="tr-TR" sz="1200" b="0" i="0" u="none" dirty="0" smtClean="0">
                <a:solidFill>
                  <a:srgbClr val="000000"/>
                </a:solidFill>
                <a:latin typeface="Calibri"/>
                <a:ea typeface="Calibri"/>
                <a:cs typeface="Calibri"/>
                <a:sym typeface="Calibri"/>
              </a:rPr>
              <a:t>Ortaokulu</a:t>
            </a:r>
            <a:r>
              <a:rPr lang="en-US" sz="1200" b="0" i="0" u="none" dirty="0" smtClean="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Müdürlüğü</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Stratejik</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Planı’nın</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uygulamaya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konulmasını</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olurlarınıza</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arz</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ederim</a:t>
            </a:r>
            <a:r>
              <a:rPr lang="en-US" sz="1200" b="0" i="0" u="none" dirty="0">
                <a:solidFill>
                  <a:srgbClr val="000000"/>
                </a:solidFill>
                <a:latin typeface="Calibri"/>
                <a:ea typeface="Calibri"/>
                <a:cs typeface="Calibri"/>
                <a:sym typeface="Calibri"/>
              </a:rPr>
              <a:t>.</a:t>
            </a:r>
            <a:endParaRPr dirty="0"/>
          </a:p>
          <a:p>
            <a:pPr marL="0" marR="0" lvl="0" indent="0" algn="just" rtl="0">
              <a:lnSpc>
                <a:spcPct val="133333"/>
              </a:lnSpc>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a:t>
            </a:r>
            <a:endParaRPr dirty="0"/>
          </a:p>
          <a:p>
            <a:pPr marL="0" marR="0" lvl="0" indent="0" algn="just" rtl="0">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a:t>
            </a:r>
            <a:r>
              <a:rPr lang="tr-TR" sz="1200" dirty="0">
                <a:latin typeface="Calibri"/>
                <a:ea typeface="Calibri"/>
                <a:cs typeface="Calibri"/>
                <a:sym typeface="Calibri"/>
              </a:rPr>
              <a:t> </a:t>
            </a:r>
            <a:r>
              <a:rPr lang="tr-TR" sz="1200" dirty="0" smtClean="0">
                <a:latin typeface="Calibri"/>
                <a:ea typeface="Calibri"/>
                <a:cs typeface="Calibri"/>
                <a:sym typeface="Calibri"/>
              </a:rPr>
              <a:t>       Baki DAL</a:t>
            </a:r>
            <a:endParaRPr dirty="0"/>
          </a:p>
          <a:p>
            <a:pPr marL="0" marR="0" lvl="0" indent="0" algn="just" rtl="0">
              <a:spcBef>
                <a:spcPts val="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Okul</a:t>
            </a:r>
            <a:r>
              <a:rPr lang="en-US" sz="1200" b="0" i="0" u="none" dirty="0">
                <a:solidFill>
                  <a:srgbClr val="000000"/>
                </a:solidFill>
                <a:latin typeface="Calibri"/>
                <a:ea typeface="Calibri"/>
                <a:cs typeface="Calibri"/>
                <a:sym typeface="Calibri"/>
              </a:rPr>
              <a:t> </a:t>
            </a:r>
            <a:r>
              <a:rPr lang="en-US" sz="1200" b="0" i="0" u="none" dirty="0" err="1" smtClean="0">
                <a:solidFill>
                  <a:srgbClr val="000000"/>
                </a:solidFill>
                <a:latin typeface="Calibri"/>
                <a:ea typeface="Calibri"/>
                <a:cs typeface="Calibri"/>
                <a:sym typeface="Calibri"/>
              </a:rPr>
              <a:t>Müdürü</a:t>
            </a:r>
            <a:endParaRPr lang="tr-TR" dirty="0">
              <a:ea typeface="Calibri"/>
            </a:endParaRPr>
          </a:p>
          <a:p>
            <a:pPr marL="0" marR="0" lvl="0" indent="0" algn="just" rtl="0">
              <a:spcBef>
                <a:spcPts val="0"/>
              </a:spcBef>
              <a:spcAft>
                <a:spcPts val="0"/>
              </a:spcAft>
              <a:buClr>
                <a:srgbClr val="000000"/>
              </a:buClr>
              <a:buSzPts val="1200"/>
              <a:buFont typeface="Calibri"/>
              <a:buNone/>
            </a:pPr>
            <a:r>
              <a:rPr lang="tr-TR" sz="1200" b="0" i="0" u="none" dirty="0">
                <a:solidFill>
                  <a:srgbClr val="000000"/>
                </a:solidFill>
                <a:latin typeface="Calibri"/>
                <a:ea typeface="Calibri"/>
                <a:cs typeface="Calibri"/>
                <a:sym typeface="Calibri"/>
              </a:rPr>
              <a:t> </a:t>
            </a:r>
            <a:r>
              <a:rPr lang="tr-TR" sz="1200" b="0" i="0" u="none" dirty="0" smtClean="0">
                <a:solidFill>
                  <a:srgbClr val="000000"/>
                </a:solidFill>
                <a:latin typeface="Calibri"/>
                <a:ea typeface="Calibri"/>
                <a:cs typeface="Calibri"/>
                <a:sym typeface="Calibri"/>
              </a:rPr>
              <a:t>                                                                                        </a:t>
            </a:r>
            <a:r>
              <a:rPr lang="en-US" sz="1200" b="0" i="0" u="none" dirty="0" smtClean="0">
                <a:solidFill>
                  <a:srgbClr val="000000"/>
                </a:solidFill>
                <a:latin typeface="Calibri"/>
                <a:ea typeface="Calibri"/>
                <a:cs typeface="Calibri"/>
                <a:sym typeface="Calibri"/>
              </a:rPr>
              <a:t>OLUR</a:t>
            </a:r>
            <a:endParaRPr dirty="0"/>
          </a:p>
          <a:p>
            <a:pPr marL="0" marR="0" lvl="0" indent="0" algn="ctr" rtl="0">
              <a:spcBef>
                <a:spcPts val="0"/>
              </a:spcBef>
              <a:spcAft>
                <a:spcPts val="0"/>
              </a:spcAft>
              <a:buClr>
                <a:srgbClr val="000000"/>
              </a:buClr>
              <a:buSzPts val="1200"/>
              <a:buFont typeface="Calibri"/>
              <a:buNone/>
            </a:pPr>
            <a:r>
              <a:rPr lang="tr-TR" sz="1200" b="0" i="0" u="none" dirty="0">
                <a:solidFill>
                  <a:srgbClr val="000000"/>
                </a:solidFill>
                <a:latin typeface="Calibri"/>
                <a:ea typeface="Calibri"/>
                <a:cs typeface="Calibri"/>
                <a:sym typeface="Calibri"/>
              </a:rPr>
              <a:t>22/03/2024</a:t>
            </a:r>
            <a:endParaRPr dirty="0"/>
          </a:p>
          <a:p>
            <a:pPr marL="0" marR="0" lvl="0" indent="0" algn="ctr" rtl="0">
              <a:spcBef>
                <a:spcPts val="0"/>
              </a:spcBef>
              <a:spcAft>
                <a:spcPts val="0"/>
              </a:spcAft>
              <a:buClr>
                <a:srgbClr val="000000"/>
              </a:buClr>
              <a:buSzPts val="1200"/>
              <a:buFont typeface="Calibri"/>
              <a:buNone/>
            </a:pPr>
            <a:r>
              <a:rPr lang="tr-TR" sz="1200" dirty="0" smtClean="0">
                <a:latin typeface="Calibri"/>
                <a:cs typeface="Calibri"/>
                <a:sym typeface="Calibri"/>
              </a:rPr>
              <a:t>Ömer DEMİRKOL</a:t>
            </a:r>
            <a:endParaRPr dirty="0"/>
          </a:p>
          <a:p>
            <a:pPr marL="0" marR="0" lvl="0" indent="0" algn="ctr" rtl="0">
              <a:spcBef>
                <a:spcPts val="0"/>
              </a:spcBef>
              <a:spcAft>
                <a:spcPts val="0"/>
              </a:spcAft>
              <a:buClr>
                <a:srgbClr val="000000"/>
              </a:buClr>
              <a:buSzPts val="1200"/>
              <a:buFont typeface="Calibri"/>
              <a:buNone/>
            </a:pPr>
            <a:r>
              <a:rPr lang="en-US" sz="1200" b="0" i="0" u="none" dirty="0" err="1">
                <a:solidFill>
                  <a:srgbClr val="000000"/>
                </a:solidFill>
                <a:latin typeface="Calibri"/>
                <a:ea typeface="Calibri"/>
                <a:cs typeface="Calibri"/>
                <a:sym typeface="Calibri"/>
              </a:rPr>
              <a:t>İlçe</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Millî</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Eğitim</a:t>
            </a:r>
            <a:r>
              <a:rPr lang="en-US" sz="1200" b="0" i="0" u="none" dirty="0">
                <a:solidFill>
                  <a:srgbClr val="000000"/>
                </a:solidFill>
                <a:latin typeface="Calibri"/>
                <a:ea typeface="Calibri"/>
                <a:cs typeface="Calibri"/>
                <a:sym typeface="Calibri"/>
              </a:rPr>
              <a:t> </a:t>
            </a:r>
            <a:r>
              <a:rPr lang="en-US" sz="1200" b="0" i="0" u="none" dirty="0" err="1">
                <a:solidFill>
                  <a:srgbClr val="000000"/>
                </a:solidFill>
                <a:latin typeface="Calibri"/>
                <a:ea typeface="Calibri"/>
                <a:cs typeface="Calibri"/>
                <a:sym typeface="Calibri"/>
              </a:rPr>
              <a:t>Müdürü</a:t>
            </a:r>
            <a:endParaRPr dirty="0"/>
          </a:p>
          <a:p>
            <a:pPr marL="0" marR="0" lvl="0" indent="0" algn="l" rtl="0">
              <a:lnSpc>
                <a:spcPct val="100000"/>
              </a:lnSpc>
              <a:spcBef>
                <a:spcPts val="0"/>
              </a:spcBef>
              <a:spcAft>
                <a:spcPts val="0"/>
              </a:spcAft>
              <a:buNone/>
            </a:pPr>
            <a:endParaRPr sz="1200" b="0" i="0" u="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4425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69</a:t>
            </a:fld>
            <a:endParaRPr lang="en-US"/>
          </a:p>
        </p:txBody>
      </p:sp>
      <p:sp>
        <p:nvSpPr>
          <p:cNvPr id="6" name="Dikdörtgen 5"/>
          <p:cNvSpPr/>
          <p:nvPr/>
        </p:nvSpPr>
        <p:spPr>
          <a:xfrm>
            <a:off x="744583" y="574767"/>
            <a:ext cx="6557553" cy="6555641"/>
          </a:xfrm>
          <a:prstGeom prst="rect">
            <a:avLst/>
          </a:prstGeom>
        </p:spPr>
        <p:txBody>
          <a:bodyPr wrap="square">
            <a:spAutoFit/>
          </a:bodyPr>
          <a:lstStyle/>
          <a:p>
            <a:r>
              <a:rPr lang="tr-TR" dirty="0"/>
              <a:t>KISALTMALAR</a:t>
            </a:r>
          </a:p>
          <a:p>
            <a:r>
              <a:rPr lang="tr-TR" dirty="0"/>
              <a:t>AB: Avrupa Birliği</a:t>
            </a:r>
          </a:p>
          <a:p>
            <a:r>
              <a:rPr lang="tr-TR" dirty="0"/>
              <a:t>ARGE: Araştırma ve Geliştirme Ekibi</a:t>
            </a:r>
          </a:p>
          <a:p>
            <a:r>
              <a:rPr lang="tr-TR" dirty="0"/>
              <a:t>BİLSEM: Bilim ve Sanat Merkezi</a:t>
            </a:r>
          </a:p>
          <a:p>
            <a:r>
              <a:rPr lang="tr-TR" dirty="0"/>
              <a:t>BİMER: Başbakanlık İletişim Merkezi</a:t>
            </a:r>
          </a:p>
          <a:p>
            <a:r>
              <a:rPr lang="tr-TR" dirty="0"/>
              <a:t>DPT: Devlet Planlama Teşkilatı</a:t>
            </a:r>
          </a:p>
          <a:p>
            <a:r>
              <a:rPr lang="tr-TR" dirty="0"/>
              <a:t>DYNED: Yabancı Dil Programı</a:t>
            </a:r>
          </a:p>
          <a:p>
            <a:r>
              <a:rPr lang="tr-TR" dirty="0"/>
              <a:t>DYS: Doküman Yönetim Sistemi</a:t>
            </a:r>
          </a:p>
          <a:p>
            <a:r>
              <a:rPr lang="tr-TR" dirty="0"/>
              <a:t>EBA: Eğitim Bilişim Ağı</a:t>
            </a:r>
          </a:p>
          <a:p>
            <a:r>
              <a:rPr lang="tr-TR" dirty="0"/>
              <a:t>EKY: Eğitimde Kalite ve Yönetim</a:t>
            </a:r>
          </a:p>
          <a:p>
            <a:r>
              <a:rPr lang="tr-TR" dirty="0"/>
              <a:t>FATİH: Fırsatları Artırma ve Teknolojiyi İyileştirme Hareketi</a:t>
            </a:r>
          </a:p>
          <a:p>
            <a:r>
              <a:rPr lang="tr-TR" dirty="0"/>
              <a:t>GZFT: Güçlü- Zayıf-Fırsat-Tehdit</a:t>
            </a:r>
          </a:p>
          <a:p>
            <a:r>
              <a:rPr lang="tr-TR" dirty="0"/>
              <a:t>HBÖ: Hayat Boyu Öğrenme</a:t>
            </a:r>
          </a:p>
          <a:p>
            <a:r>
              <a:rPr lang="tr-TR" dirty="0"/>
              <a:t>İŞKUR: Türkiye İş Kurumu</a:t>
            </a:r>
          </a:p>
          <a:p>
            <a:r>
              <a:rPr lang="tr-TR" dirty="0"/>
              <a:t>MEB: Milli Eğitim Bakanlığı</a:t>
            </a:r>
          </a:p>
          <a:p>
            <a:r>
              <a:rPr lang="tr-TR" dirty="0"/>
              <a:t>MEBBİS: Milli Eğitim Bakanlığı Bilişim Sistemleri</a:t>
            </a:r>
          </a:p>
          <a:p>
            <a:r>
              <a:rPr lang="tr-TR" dirty="0"/>
              <a:t>MEM: Milli Eğitim Müdürlüğü</a:t>
            </a:r>
          </a:p>
          <a:p>
            <a:r>
              <a:rPr lang="tr-TR" dirty="0"/>
              <a:t>PEST: Politik-Ekonomik-Sosyal-Teknolojik</a:t>
            </a:r>
          </a:p>
          <a:p>
            <a:r>
              <a:rPr lang="tr-TR" dirty="0"/>
              <a:t>PG: Performans Göstergesi</a:t>
            </a:r>
          </a:p>
          <a:p>
            <a:r>
              <a:rPr lang="tr-TR" dirty="0"/>
              <a:t>PH: Performans Hedefleri</a:t>
            </a:r>
          </a:p>
          <a:p>
            <a:r>
              <a:rPr lang="tr-TR" dirty="0"/>
              <a:t>PTT: Posta ve Telgraf Teşkilatı Genel Müdürlüğü</a:t>
            </a:r>
          </a:p>
          <a:p>
            <a:r>
              <a:rPr lang="tr-TR" dirty="0"/>
              <a:t>RAM: Rehberlik Araştırma Merkezi</a:t>
            </a:r>
          </a:p>
          <a:p>
            <a:r>
              <a:rPr lang="tr-TR" dirty="0"/>
              <a:t>SA: Stratejik Amaç</a:t>
            </a:r>
          </a:p>
          <a:p>
            <a:r>
              <a:rPr lang="tr-TR" dirty="0"/>
              <a:t>SGK: Sosyal Güvenlik Kurumu</a:t>
            </a:r>
          </a:p>
          <a:p>
            <a:r>
              <a:rPr lang="tr-TR" dirty="0"/>
              <a:t>SH: Stratejik Hedef</a:t>
            </a:r>
          </a:p>
          <a:p>
            <a:r>
              <a:rPr lang="tr-TR" dirty="0"/>
              <a:t>SHÇEK: Sosyal Hizmetler ve Çocuk Esirgeme Kurumu</a:t>
            </a:r>
          </a:p>
          <a:p>
            <a:r>
              <a:rPr lang="tr-TR" dirty="0"/>
              <a:t>SP: Stratejik Plan</a:t>
            </a:r>
          </a:p>
          <a:p>
            <a:r>
              <a:rPr lang="tr-TR" dirty="0"/>
              <a:t>SPE: Stratejik Plan Ekibi</a:t>
            </a:r>
          </a:p>
          <a:p>
            <a:r>
              <a:rPr lang="tr-TR" dirty="0"/>
              <a:t>SPKE: Stratejik Plan Koordinasyon Ekibi</a:t>
            </a:r>
          </a:p>
          <a:p>
            <a:r>
              <a:rPr lang="tr-TR" dirty="0"/>
              <a:t>TÜBİTAK: Türkiye Bilimsel ve Teknolojik Araştırma Kurumu</a:t>
            </a:r>
          </a:p>
        </p:txBody>
      </p:sp>
    </p:spTree>
    <p:extLst>
      <p:ext uri="{BB962C8B-B14F-4D97-AF65-F5344CB8AC3E}">
        <p14:creationId xmlns:p14="http://schemas.microsoft.com/office/powerpoint/2010/main" val="28015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7"/>
          <p:cNvPicPr preferRelativeResize="0"/>
          <p:nvPr/>
        </p:nvPicPr>
        <p:blipFill rotWithShape="1">
          <a:blip r:embed="rId3">
            <a:alphaModFix/>
          </a:blip>
          <a:srcRect/>
          <a:stretch/>
        </p:blipFill>
        <p:spPr>
          <a:xfrm flipH="1">
            <a:off x="0" y="1889"/>
            <a:ext cx="7561263" cy="10437209"/>
          </a:xfrm>
          <a:prstGeom prst="rect">
            <a:avLst/>
          </a:prstGeom>
          <a:noFill/>
          <a:ln>
            <a:noFill/>
          </a:ln>
        </p:spPr>
      </p:pic>
      <p:pic>
        <p:nvPicPr>
          <p:cNvPr id="571" name="Google Shape;571;p7"/>
          <p:cNvPicPr preferRelativeResize="0"/>
          <p:nvPr/>
        </p:nvPicPr>
        <p:blipFill rotWithShape="1">
          <a:blip r:embed="rId4">
            <a:alphaModFix/>
          </a:blip>
          <a:srcRect l="352" r="95392" b="20453"/>
          <a:stretch/>
        </p:blipFill>
        <p:spPr>
          <a:xfrm rot="-5400000">
            <a:off x="3638908" y="6629123"/>
            <a:ext cx="271864" cy="6650517"/>
          </a:xfrm>
          <a:prstGeom prst="rect">
            <a:avLst/>
          </a:prstGeom>
          <a:noFill/>
          <a:ln>
            <a:noFill/>
          </a:ln>
        </p:spPr>
      </p:pic>
      <p:grpSp>
        <p:nvGrpSpPr>
          <p:cNvPr id="572" name="Google Shape;572;p7"/>
          <p:cNvGrpSpPr/>
          <p:nvPr/>
        </p:nvGrpSpPr>
        <p:grpSpPr>
          <a:xfrm>
            <a:off x="1715293" y="152563"/>
            <a:ext cx="4130675" cy="612775"/>
            <a:chOff x="1613205" y="614014"/>
            <a:chExt cx="4129477" cy="612376"/>
          </a:xfrm>
        </p:grpSpPr>
        <p:sp>
          <p:nvSpPr>
            <p:cNvPr id="573" name="Google Shape;573;p7"/>
            <p:cNvSpPr/>
            <p:nvPr/>
          </p:nvSpPr>
          <p:spPr>
            <a:xfrm>
              <a:off x="1740169" y="742517"/>
              <a:ext cx="4002513" cy="425173"/>
            </a:xfrm>
            <a:custGeom>
              <a:avLst/>
              <a:gdLst/>
              <a:ahLst/>
              <a:cxnLst/>
              <a:rect l="l" t="t" r="r" b="b"/>
              <a:pathLst>
                <a:path w="4002513" h="425173" extrusionOk="0">
                  <a:moveTo>
                    <a:pt x="0" y="0"/>
                  </a:moveTo>
                  <a:lnTo>
                    <a:pt x="3789927" y="0"/>
                  </a:lnTo>
                  <a:lnTo>
                    <a:pt x="4002513" y="212587"/>
                  </a:lnTo>
                  <a:lnTo>
                    <a:pt x="4002513" y="425173"/>
                  </a:lnTo>
                  <a:lnTo>
                    <a:pt x="4002513" y="425173"/>
                  </a:lnTo>
                  <a:lnTo>
                    <a:pt x="212587" y="425173"/>
                  </a:lnTo>
                  <a:lnTo>
                    <a:pt x="0" y="212587"/>
                  </a:lnTo>
                  <a:lnTo>
                    <a:pt x="0" y="0"/>
                  </a:lnTo>
                  <a:close/>
                </a:path>
              </a:pathLst>
            </a:custGeom>
            <a:gradFill>
              <a:gsLst>
                <a:gs pos="0">
                  <a:srgbClr val="BCBCBC"/>
                </a:gs>
                <a:gs pos="35000">
                  <a:srgbClr val="D0D0D0"/>
                </a:gs>
                <a:gs pos="100000">
                  <a:srgbClr val="EDEDED"/>
                </a:gs>
              </a:gsLst>
              <a:lin ang="16200000" scaled="0"/>
            </a:gradFill>
            <a:ln>
              <a:noFill/>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grpSp>
          <p:nvGrpSpPr>
            <p:cNvPr id="574" name="Google Shape;574;p7"/>
            <p:cNvGrpSpPr/>
            <p:nvPr/>
          </p:nvGrpSpPr>
          <p:grpSpPr>
            <a:xfrm>
              <a:off x="1613205" y="614014"/>
              <a:ext cx="3312152" cy="612376"/>
              <a:chOff x="-27342" y="-103243"/>
              <a:chExt cx="4589941" cy="580063"/>
            </a:xfrm>
          </p:grpSpPr>
          <p:sp>
            <p:nvSpPr>
              <p:cNvPr id="575" name="Google Shape;575;p7"/>
              <p:cNvSpPr txBox="1"/>
              <p:nvPr/>
            </p:nvSpPr>
            <p:spPr>
              <a:xfrm>
                <a:off x="2308315" y="-49144"/>
                <a:ext cx="2254284" cy="525964"/>
              </a:xfrm>
              <a:prstGeom prst="rect">
                <a:avLst/>
              </a:prstGeom>
              <a:noFill/>
              <a:ln>
                <a:noFill/>
              </a:ln>
            </p:spPr>
            <p:txBody>
              <a:bodyPr spcFirstLastPara="1" wrap="square" lIns="182875" tIns="45700" rIns="182875"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a:solidFill>
                      <a:srgbClr val="000000"/>
                    </a:solidFill>
                    <a:latin typeface="Times New Roman"/>
                    <a:ea typeface="Times New Roman"/>
                    <a:cs typeface="Times New Roman"/>
                    <a:sym typeface="Times New Roman"/>
                  </a:rPr>
                  <a:t> </a:t>
                </a:r>
                <a:endParaRPr/>
              </a:p>
            </p:txBody>
          </p:sp>
          <p:sp>
            <p:nvSpPr>
              <p:cNvPr id="576" name="Google Shape;576;p7"/>
              <p:cNvSpPr txBox="1"/>
              <p:nvPr/>
            </p:nvSpPr>
            <p:spPr>
              <a:xfrm>
                <a:off x="-27342" y="-103243"/>
                <a:ext cx="3899361" cy="474871"/>
              </a:xfrm>
              <a:prstGeom prst="rect">
                <a:avLst/>
              </a:prstGeom>
              <a:noFill/>
              <a:ln>
                <a:noFill/>
              </a:ln>
            </p:spPr>
            <p:txBody>
              <a:bodyPr spcFirstLastPara="1" wrap="square" lIns="182875" tIns="45700" rIns="182875" bIns="457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1" i="0" u="none">
                    <a:solidFill>
                      <a:srgbClr val="000000"/>
                    </a:solidFill>
                    <a:latin typeface="Times New Roman"/>
                    <a:ea typeface="Times New Roman"/>
                    <a:cs typeface="Times New Roman"/>
                    <a:sym typeface="Times New Roman"/>
                  </a:rPr>
                  <a:t>SUNUŞ</a:t>
                </a:r>
                <a:endParaRPr/>
              </a:p>
            </p:txBody>
          </p:sp>
        </p:grpSp>
        <p:sp>
          <p:nvSpPr>
            <p:cNvPr id="577" name="Google Shape;577;p7"/>
            <p:cNvSpPr txBox="1"/>
            <p:nvPr/>
          </p:nvSpPr>
          <p:spPr>
            <a:xfrm>
              <a:off x="2195526" y="722939"/>
              <a:ext cx="3429000" cy="4613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tr-TR" sz="1200" b="1" dirty="0" smtClean="0">
                  <a:latin typeface="Calibri"/>
                  <a:cs typeface="Calibri"/>
                  <a:sym typeface="Calibri"/>
                </a:rPr>
                <a:t>Baki DAL</a:t>
              </a:r>
              <a:endParaRPr dirty="0"/>
            </a:p>
            <a:p>
              <a:pPr marL="0" marR="0" lvl="0" indent="0" algn="r" rtl="0">
                <a:lnSpc>
                  <a:spcPct val="100000"/>
                </a:lnSpc>
                <a:spcBef>
                  <a:spcPts val="0"/>
                </a:spcBef>
                <a:spcAft>
                  <a:spcPts val="0"/>
                </a:spcAft>
                <a:buClr>
                  <a:srgbClr val="000000"/>
                </a:buClr>
                <a:buSzPts val="1200"/>
                <a:buFont typeface="Calibri"/>
                <a:buNone/>
              </a:pPr>
              <a:r>
                <a:rPr lang="en-US" sz="1200" b="1" i="0" u="none" dirty="0" err="1">
                  <a:solidFill>
                    <a:srgbClr val="000000"/>
                  </a:solidFill>
                  <a:latin typeface="Calibri"/>
                  <a:ea typeface="Calibri"/>
                  <a:cs typeface="Calibri"/>
                  <a:sym typeface="Calibri"/>
                </a:rPr>
                <a:t>Okul</a:t>
              </a:r>
              <a:r>
                <a:rPr lang="en-US" sz="1200" b="1" i="0" u="none" dirty="0">
                  <a:solidFill>
                    <a:srgbClr val="000000"/>
                  </a:solidFill>
                  <a:latin typeface="Calibri"/>
                  <a:ea typeface="Calibri"/>
                  <a:cs typeface="Calibri"/>
                  <a:sym typeface="Calibri"/>
                </a:rPr>
                <a:t> </a:t>
              </a:r>
              <a:r>
                <a:rPr lang="en-US" sz="1200" b="1" i="0" u="none" dirty="0" err="1">
                  <a:solidFill>
                    <a:srgbClr val="000000"/>
                  </a:solidFill>
                  <a:latin typeface="Calibri"/>
                  <a:ea typeface="Calibri"/>
                  <a:cs typeface="Calibri"/>
                  <a:sym typeface="Calibri"/>
                </a:rPr>
                <a:t>Müdürü</a:t>
              </a:r>
              <a:endParaRPr dirty="0"/>
            </a:p>
          </p:txBody>
        </p:sp>
      </p:grpSp>
      <p:sp>
        <p:nvSpPr>
          <p:cNvPr id="580" name="Google Shape;580;p7"/>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V</a:t>
            </a:r>
            <a:endParaRPr/>
          </a:p>
        </p:txBody>
      </p:sp>
      <p:sp>
        <p:nvSpPr>
          <p:cNvPr id="581" name="Google Shape;581;p7"/>
          <p:cNvSpPr txBox="1"/>
          <p:nvPr/>
        </p:nvSpPr>
        <p:spPr>
          <a:xfrm>
            <a:off x="482599" y="4128247"/>
            <a:ext cx="6858799" cy="5355272"/>
          </a:xfrm>
          <a:prstGeom prst="rect">
            <a:avLst/>
          </a:prstGeom>
          <a:noFill/>
          <a:ln>
            <a:noFill/>
          </a:ln>
        </p:spPr>
        <p:txBody>
          <a:bodyPr spcFirstLastPara="1" wrap="square" lIns="91425" tIns="45700" rIns="91425" bIns="45700" anchor="t" anchorCtr="0">
            <a:spAutoFit/>
          </a:bodyPr>
          <a:lstStyle/>
          <a:p>
            <a:pPr algn="just"/>
            <a:r>
              <a:rPr lang="tr-TR" sz="1800" dirty="0">
                <a:effectLst/>
                <a:latin typeface="Times New Roman" panose="02020603050405020304" pitchFamily="18" charset="0"/>
                <a:ea typeface="Cambria" panose="02040503050406030204" pitchFamily="18" charset="0"/>
                <a:cs typeface="Cambria" panose="02040503050406030204" pitchFamily="18" charset="0"/>
              </a:rPr>
              <a:t>Değerli paydaşlarımız; Bir ulusun kalkınmasındaki en önemli etken, çağdaş bir eğitim yapısına sahip olmaktır. Gelişmiş ülkelerde uzun yıllardır sürdürülmekte olan kaynakların rasyonel bir şekilde kullanımı, eğitimde stratejik planlamayı zorunlu kılmıştır. Milli Eğitim Bakanlığı bu motivasyonla 2004 yılından beri stratejik plan çalışmalarını başlatmıştır. Bu çalışmalar temelde iki nedene bağlıdır: Tüm dünyada daha önceleri başlayan çağdaşlaşma ve yenileşme çalışmalarıyla uyumlu bir şekilde eğitim alanında da bu tip eylemlerle mali, fiziki ve insani kaynaklardan daha verimli ve etkin yararlanarak akademik ve kurumsal gelişmeleri hızlandırmaktır. Diğer bir neden ise; ülkemizde 2004 yılında kabul edilen yasa gereği “Performans Esaslı Bütçeleme </a:t>
            </a:r>
            <a:r>
              <a:rPr lang="tr-TR" sz="1800" dirty="0" err="1">
                <a:effectLst/>
                <a:latin typeface="Times New Roman" panose="02020603050405020304" pitchFamily="18" charset="0"/>
                <a:ea typeface="Cambria" panose="02040503050406030204" pitchFamily="18" charset="0"/>
                <a:cs typeface="Cambria" panose="02040503050406030204" pitchFamily="18" charset="0"/>
              </a:rPr>
              <a:t>Sistemi”ne</a:t>
            </a:r>
            <a:r>
              <a:rPr lang="tr-TR" sz="1800" dirty="0">
                <a:effectLst/>
                <a:latin typeface="Times New Roman" panose="02020603050405020304" pitchFamily="18" charset="0"/>
                <a:ea typeface="Cambria" panose="02040503050406030204" pitchFamily="18" charset="0"/>
                <a:cs typeface="Cambria" panose="02040503050406030204" pitchFamily="18" charset="0"/>
              </a:rPr>
              <a:t> geçilmesidir.</a:t>
            </a:r>
            <a:endParaRPr lang="tr-TR" sz="1800" dirty="0">
              <a:effectLst/>
              <a:latin typeface="Cambria" panose="02040503050406030204" pitchFamily="18" charset="0"/>
              <a:ea typeface="Cambria" panose="02040503050406030204" pitchFamily="18" charset="0"/>
              <a:cs typeface="Cambria" panose="02040503050406030204" pitchFamily="18" charset="0"/>
            </a:endParaRPr>
          </a:p>
          <a:p>
            <a:pPr algn="just"/>
            <a:r>
              <a:rPr lang="tr-TR" sz="1800" dirty="0">
                <a:effectLst/>
                <a:latin typeface="Times New Roman" panose="02020603050405020304" pitchFamily="18" charset="0"/>
                <a:ea typeface="Cambria" panose="02040503050406030204" pitchFamily="18" charset="0"/>
                <a:cs typeface="Cambria" panose="02040503050406030204" pitchFamily="18" charset="0"/>
              </a:rPr>
              <a:t>     </a:t>
            </a:r>
            <a:r>
              <a:rPr lang="tr-TR" sz="1800" dirty="0" smtClean="0">
                <a:latin typeface="Times New Roman" panose="02020603050405020304" pitchFamily="18" charset="0"/>
                <a:ea typeface="Cambria" panose="02040503050406030204" pitchFamily="18" charset="0"/>
              </a:rPr>
              <a:t>Dereköy Şehit Ümit Semerci İlkokulu</a:t>
            </a:r>
            <a:r>
              <a:rPr lang="tr-TR" sz="1800" dirty="0" smtClean="0">
                <a:effectLst/>
                <a:latin typeface="Times New Roman" panose="02020603050405020304" pitchFamily="18" charset="0"/>
                <a:ea typeface="Cambria" panose="02040503050406030204" pitchFamily="18" charset="0"/>
              </a:rPr>
              <a:t> </a:t>
            </a:r>
            <a:r>
              <a:rPr lang="tr-TR" sz="1800" dirty="0">
                <a:effectLst/>
                <a:latin typeface="Times New Roman" panose="02020603050405020304" pitchFamily="18" charset="0"/>
                <a:ea typeface="Cambria" panose="02040503050406030204" pitchFamily="18" charset="0"/>
              </a:rPr>
              <a:t>olarak en büyük amacımız yalnızca ilköğretim mezunu gençler yetiştirmek değil, girdikleri her türlü ortamda çevresindekilere ışık tutan, hayata hazır,  hayatı aydınlatan, bizleri daha da ileriye götürecek gençler yetiştirmektir. İdare ve öğretmen kadrosuyla bizler çağa ayak uydurmuş, yeniliklere açık, Türkiye Cumhuriyeti’ni daha da yükseltecek gençler yetiştirmeyi ilke edinmiş bulunmaktayız</a:t>
            </a:r>
            <a:r>
              <a:rPr lang="tr-TR" sz="1800" dirty="0">
                <a:effectLst/>
                <a:latin typeface="Times New Roman" panose="02020603050405020304" pitchFamily="18" charset="0"/>
                <a:ea typeface="Cambria" panose="02040503050406030204" pitchFamily="18" charset="0"/>
                <a:cs typeface="Cambria" panose="02040503050406030204" pitchFamily="18" charset="0"/>
              </a:rPr>
              <a:t>     </a:t>
            </a:r>
            <a:endParaRPr lang="tr-TR" sz="18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582" name="Google Shape;582;p7"/>
          <p:cNvSpPr/>
          <p:nvPr/>
        </p:nvSpPr>
        <p:spPr>
          <a:xfrm>
            <a:off x="2743200" y="893926"/>
            <a:ext cx="2624137" cy="2760500"/>
          </a:xfrm>
          <a:prstGeom prst="roundRect">
            <a:avLst>
              <a:gd name="adj" fmla="val 16667"/>
            </a:avLst>
          </a:prstGeom>
          <a:noFill/>
          <a:ln w="25400" cap="flat" cmpd="sng">
            <a:solidFill>
              <a:srgbClr val="4132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pic>
        <p:nvPicPr>
          <p:cNvPr id="14" name="Resim 13"/>
          <p:cNvPicPr/>
          <p:nvPr/>
        </p:nvPicPr>
        <p:blipFill>
          <a:blip r:embed="rId5" cstate="print">
            <a:extLst>
              <a:ext uri="{28A0092B-C50C-407E-A947-70E740481C1C}">
                <a14:useLocalDpi xmlns:a14="http://schemas.microsoft.com/office/drawing/2010/main" val="0"/>
              </a:ext>
            </a:extLst>
          </a:blip>
          <a:stretch>
            <a:fillRect/>
          </a:stretch>
        </p:blipFill>
        <p:spPr>
          <a:xfrm>
            <a:off x="2626518" y="893925"/>
            <a:ext cx="2857500" cy="2760501"/>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70</a:t>
            </a:fld>
            <a:endParaRPr lang="en-US"/>
          </a:p>
        </p:txBody>
      </p:sp>
      <p:graphicFrame>
        <p:nvGraphicFramePr>
          <p:cNvPr id="5" name="Tablo 4"/>
          <p:cNvGraphicFramePr>
            <a:graphicFrameLocks noGrp="1"/>
          </p:cNvGraphicFramePr>
          <p:nvPr>
            <p:extLst>
              <p:ext uri="{D42A27DB-BD31-4B8C-83A1-F6EECF244321}">
                <p14:modId xmlns:p14="http://schemas.microsoft.com/office/powerpoint/2010/main" val="3144744731"/>
              </p:ext>
            </p:extLst>
          </p:nvPr>
        </p:nvGraphicFramePr>
        <p:xfrm>
          <a:off x="1181832" y="236365"/>
          <a:ext cx="5040842" cy="9663438"/>
        </p:xfrm>
        <a:graphic>
          <a:graphicData uri="http://schemas.openxmlformats.org/drawingml/2006/table">
            <a:tbl>
              <a:tblPr firstRow="1" bandRow="1">
                <a:tableStyleId>{85591258-8B19-4969-B31F-6914642E252F}</a:tableStyleId>
              </a:tblPr>
              <a:tblGrid>
                <a:gridCol w="3703677"/>
                <a:gridCol w="1337165"/>
              </a:tblGrid>
              <a:tr h="333222">
                <a:tc>
                  <a:txBody>
                    <a:bodyPr/>
                    <a:lstStyle/>
                    <a:p>
                      <a:r>
                        <a:rPr lang="tr-TR" sz="1200" b="1" dirty="0" smtClean="0"/>
                        <a:t>TABLOLAR, GRAFİKLER VE ŞEKİLLER DİZİNİ</a:t>
                      </a:r>
                      <a:endParaRPr lang="tr-TR" sz="1200" b="1" dirty="0"/>
                    </a:p>
                  </a:txBody>
                  <a:tcPr/>
                </a:tc>
                <a:tc>
                  <a:txBody>
                    <a:bodyPr/>
                    <a:lstStyle/>
                    <a:p>
                      <a:r>
                        <a:rPr lang="tr-TR" sz="1200" b="1" dirty="0" smtClean="0"/>
                        <a:t>SAYFA</a:t>
                      </a:r>
                      <a:r>
                        <a:rPr lang="tr-TR" sz="1200" b="1" baseline="0" dirty="0" smtClean="0"/>
                        <a:t> NO</a:t>
                      </a:r>
                      <a:endParaRPr lang="tr-TR" sz="1200" b="1" dirty="0"/>
                    </a:p>
                  </a:txBody>
                  <a:tcPr/>
                </a:tc>
              </a:tr>
              <a:tr h="333222">
                <a:tc>
                  <a:txBody>
                    <a:bodyPr/>
                    <a:lstStyle/>
                    <a:p>
                      <a:r>
                        <a:rPr lang="tr-TR" b="1" dirty="0" smtClean="0"/>
                        <a:t>TABLOLAR</a:t>
                      </a:r>
                      <a:endParaRPr lang="tr-TR" b="1" dirty="0"/>
                    </a:p>
                  </a:txBody>
                  <a:tcPr/>
                </a:tc>
                <a:tc>
                  <a:txBody>
                    <a:bodyPr/>
                    <a:lstStyle/>
                    <a:p>
                      <a:endParaRPr lang="tr-TR" dirty="0"/>
                    </a:p>
                  </a:txBody>
                  <a:tcPr/>
                </a:tc>
              </a:tr>
              <a:tr h="333222">
                <a:tc>
                  <a:txBody>
                    <a:bodyPr/>
                    <a:lstStyle/>
                    <a:p>
                      <a:r>
                        <a:rPr lang="tr-TR" dirty="0" smtClean="0"/>
                        <a:t>Okul Kurum Bilgileri</a:t>
                      </a:r>
                      <a:endParaRPr lang="tr-TR" dirty="0"/>
                    </a:p>
                  </a:txBody>
                  <a:tcPr/>
                </a:tc>
                <a:tc>
                  <a:txBody>
                    <a:bodyPr/>
                    <a:lstStyle/>
                    <a:p>
                      <a:r>
                        <a:rPr lang="tr-TR" dirty="0" smtClean="0"/>
                        <a:t>1</a:t>
                      </a:r>
                      <a:endParaRPr lang="tr-TR" dirty="0"/>
                    </a:p>
                  </a:txBody>
                  <a:tcPr/>
                </a:tc>
              </a:tr>
              <a:tr h="333222">
                <a:tc>
                  <a:txBody>
                    <a:bodyPr/>
                    <a:lstStyle/>
                    <a:p>
                      <a:r>
                        <a:rPr lang="tr-TR" dirty="0" smtClean="0"/>
                        <a:t>Strateji</a:t>
                      </a:r>
                      <a:r>
                        <a:rPr lang="tr-TR" baseline="0" dirty="0" smtClean="0"/>
                        <a:t> Geliştirme Kurulu ve Stratejik </a:t>
                      </a:r>
                      <a:r>
                        <a:rPr lang="tr-TR" baseline="0" dirty="0" err="1" smtClean="0"/>
                        <a:t>Pan</a:t>
                      </a:r>
                      <a:r>
                        <a:rPr lang="tr-TR" baseline="0" dirty="0" smtClean="0"/>
                        <a:t> Ek</a:t>
                      </a:r>
                      <a:endParaRPr lang="tr-TR" dirty="0"/>
                    </a:p>
                  </a:txBody>
                  <a:tcPr/>
                </a:tc>
                <a:tc>
                  <a:txBody>
                    <a:bodyPr/>
                    <a:lstStyle/>
                    <a:p>
                      <a:r>
                        <a:rPr lang="tr-TR" dirty="0" smtClean="0"/>
                        <a:t>11</a:t>
                      </a:r>
                      <a:endParaRPr lang="tr-TR" dirty="0"/>
                    </a:p>
                  </a:txBody>
                  <a:tcPr/>
                </a:tc>
              </a:tr>
              <a:tr h="333222">
                <a:tc>
                  <a:txBody>
                    <a:bodyPr/>
                    <a:lstStyle/>
                    <a:p>
                      <a:r>
                        <a:rPr lang="tr-TR" dirty="0" smtClean="0"/>
                        <a:t>Yasal Yükümlülükler</a:t>
                      </a:r>
                      <a:r>
                        <a:rPr lang="tr-TR" baseline="0" dirty="0" smtClean="0"/>
                        <a:t> Mevzuat Analiz</a:t>
                      </a:r>
                      <a:endParaRPr lang="tr-TR" dirty="0"/>
                    </a:p>
                  </a:txBody>
                  <a:tcPr/>
                </a:tc>
                <a:tc>
                  <a:txBody>
                    <a:bodyPr/>
                    <a:lstStyle/>
                    <a:p>
                      <a:r>
                        <a:rPr lang="tr-TR" dirty="0" smtClean="0"/>
                        <a:t>19</a:t>
                      </a:r>
                      <a:endParaRPr lang="tr-TR" dirty="0"/>
                    </a:p>
                  </a:txBody>
                  <a:tcPr/>
                </a:tc>
              </a:tr>
              <a:tr h="333222">
                <a:tc>
                  <a:txBody>
                    <a:bodyPr/>
                    <a:lstStyle/>
                    <a:p>
                      <a:r>
                        <a:rPr lang="tr-TR" dirty="0" smtClean="0"/>
                        <a:t>Faaliyet Alanı ile ilgili Ürün/Hizmet</a:t>
                      </a:r>
                      <a:r>
                        <a:rPr lang="tr-TR" baseline="0" dirty="0" smtClean="0"/>
                        <a:t> </a:t>
                      </a:r>
                      <a:endParaRPr lang="tr-TR" dirty="0"/>
                    </a:p>
                  </a:txBody>
                  <a:tcPr/>
                </a:tc>
                <a:tc>
                  <a:txBody>
                    <a:bodyPr/>
                    <a:lstStyle/>
                    <a:p>
                      <a:r>
                        <a:rPr lang="tr-TR" dirty="0" smtClean="0"/>
                        <a:t>21</a:t>
                      </a:r>
                      <a:endParaRPr lang="tr-TR" dirty="0"/>
                    </a:p>
                  </a:txBody>
                  <a:tcPr/>
                </a:tc>
              </a:tr>
              <a:tr h="333222">
                <a:tc>
                  <a:txBody>
                    <a:bodyPr/>
                    <a:lstStyle/>
                    <a:p>
                      <a:r>
                        <a:rPr lang="tr-TR" dirty="0" smtClean="0"/>
                        <a:t>Ürün ve Hizmetler</a:t>
                      </a:r>
                      <a:endParaRPr lang="tr-TR" dirty="0"/>
                    </a:p>
                  </a:txBody>
                  <a:tcPr/>
                </a:tc>
                <a:tc>
                  <a:txBody>
                    <a:bodyPr/>
                    <a:lstStyle/>
                    <a:p>
                      <a:r>
                        <a:rPr lang="tr-TR" dirty="0" smtClean="0"/>
                        <a:t>22</a:t>
                      </a:r>
                      <a:endParaRPr lang="tr-TR" dirty="0"/>
                    </a:p>
                  </a:txBody>
                  <a:tcPr/>
                </a:tc>
              </a:tr>
              <a:tr h="333222">
                <a:tc>
                  <a:txBody>
                    <a:bodyPr/>
                    <a:lstStyle/>
                    <a:p>
                      <a:r>
                        <a:rPr lang="tr-TR" dirty="0" smtClean="0"/>
                        <a:t>Paydaş Listesi/Paydaş Analiz</a:t>
                      </a:r>
                      <a:endParaRPr lang="tr-TR" dirty="0"/>
                    </a:p>
                  </a:txBody>
                  <a:tcPr/>
                </a:tc>
                <a:tc>
                  <a:txBody>
                    <a:bodyPr/>
                    <a:lstStyle/>
                    <a:p>
                      <a:r>
                        <a:rPr lang="tr-TR" dirty="0" smtClean="0"/>
                        <a:t>22-24</a:t>
                      </a:r>
                      <a:endParaRPr lang="tr-TR" dirty="0"/>
                    </a:p>
                  </a:txBody>
                  <a:tcPr/>
                </a:tc>
              </a:tr>
              <a:tr h="333222">
                <a:tc>
                  <a:txBody>
                    <a:bodyPr/>
                    <a:lstStyle/>
                    <a:p>
                      <a:r>
                        <a:rPr lang="tr-TR" dirty="0" smtClean="0"/>
                        <a:t>Memnuniyet</a:t>
                      </a:r>
                      <a:r>
                        <a:rPr lang="tr-TR" baseline="0" dirty="0" smtClean="0"/>
                        <a:t> Anketi</a:t>
                      </a:r>
                      <a:endParaRPr lang="tr-TR" dirty="0"/>
                    </a:p>
                  </a:txBody>
                  <a:tcPr/>
                </a:tc>
                <a:tc>
                  <a:txBody>
                    <a:bodyPr/>
                    <a:lstStyle/>
                    <a:p>
                      <a:r>
                        <a:rPr lang="tr-TR" dirty="0" smtClean="0"/>
                        <a:t>29</a:t>
                      </a:r>
                      <a:endParaRPr lang="tr-TR" dirty="0"/>
                    </a:p>
                  </a:txBody>
                  <a:tcPr/>
                </a:tc>
              </a:tr>
              <a:tr h="333222">
                <a:tc>
                  <a:txBody>
                    <a:bodyPr/>
                    <a:lstStyle/>
                    <a:p>
                      <a:r>
                        <a:rPr lang="tr-TR" dirty="0" smtClean="0"/>
                        <a:t>İnsan</a:t>
                      </a:r>
                      <a:r>
                        <a:rPr lang="tr-TR" baseline="0" dirty="0" smtClean="0"/>
                        <a:t> Kaynakları</a:t>
                      </a:r>
                      <a:endParaRPr lang="tr-TR" dirty="0"/>
                    </a:p>
                  </a:txBody>
                  <a:tcPr/>
                </a:tc>
                <a:tc>
                  <a:txBody>
                    <a:bodyPr/>
                    <a:lstStyle/>
                    <a:p>
                      <a:r>
                        <a:rPr lang="tr-TR" dirty="0" smtClean="0"/>
                        <a:t>32/35</a:t>
                      </a:r>
                      <a:endParaRPr lang="tr-TR" dirty="0"/>
                    </a:p>
                  </a:txBody>
                  <a:tcPr/>
                </a:tc>
              </a:tr>
              <a:tr h="333222">
                <a:tc>
                  <a:txBody>
                    <a:bodyPr/>
                    <a:lstStyle/>
                    <a:p>
                      <a:r>
                        <a:rPr lang="tr-TR" dirty="0" smtClean="0"/>
                        <a:t>Teknolojik Düzey/Fiziki</a:t>
                      </a:r>
                      <a:r>
                        <a:rPr lang="tr-TR" baseline="0" dirty="0" smtClean="0"/>
                        <a:t> Mekan</a:t>
                      </a:r>
                      <a:endParaRPr lang="tr-TR" dirty="0"/>
                    </a:p>
                  </a:txBody>
                  <a:tcPr/>
                </a:tc>
                <a:tc>
                  <a:txBody>
                    <a:bodyPr/>
                    <a:lstStyle/>
                    <a:p>
                      <a:r>
                        <a:rPr lang="tr-TR" dirty="0" smtClean="0"/>
                        <a:t>36-37</a:t>
                      </a:r>
                      <a:endParaRPr lang="tr-TR" dirty="0"/>
                    </a:p>
                  </a:txBody>
                  <a:tcPr/>
                </a:tc>
              </a:tr>
              <a:tr h="333222">
                <a:tc>
                  <a:txBody>
                    <a:bodyPr/>
                    <a:lstStyle/>
                    <a:p>
                      <a:r>
                        <a:rPr lang="tr-TR" dirty="0" smtClean="0"/>
                        <a:t>Harcama Kalemler/Gelir Gider</a:t>
                      </a:r>
                      <a:endParaRPr lang="tr-TR" dirty="0"/>
                    </a:p>
                  </a:txBody>
                  <a:tcPr/>
                </a:tc>
                <a:tc>
                  <a:txBody>
                    <a:bodyPr/>
                    <a:lstStyle/>
                    <a:p>
                      <a:r>
                        <a:rPr lang="tr-TR" dirty="0" smtClean="0"/>
                        <a:t>39</a:t>
                      </a:r>
                      <a:endParaRPr lang="tr-TR" dirty="0"/>
                    </a:p>
                  </a:txBody>
                  <a:tcPr/>
                </a:tc>
              </a:tr>
              <a:tr h="333222">
                <a:tc>
                  <a:txBody>
                    <a:bodyPr/>
                    <a:lstStyle/>
                    <a:p>
                      <a:r>
                        <a:rPr lang="tr-TR" dirty="0" smtClean="0"/>
                        <a:t>Norm Kadro Durumu</a:t>
                      </a:r>
                      <a:endParaRPr lang="tr-TR" dirty="0"/>
                    </a:p>
                  </a:txBody>
                  <a:tcPr/>
                </a:tc>
                <a:tc>
                  <a:txBody>
                    <a:bodyPr/>
                    <a:lstStyle/>
                    <a:p>
                      <a:r>
                        <a:rPr lang="tr-TR" dirty="0" smtClean="0"/>
                        <a:t>41</a:t>
                      </a:r>
                      <a:endParaRPr lang="tr-TR" dirty="0"/>
                    </a:p>
                  </a:txBody>
                  <a:tcPr/>
                </a:tc>
              </a:tr>
              <a:tr h="333222">
                <a:tc>
                  <a:txBody>
                    <a:bodyPr/>
                    <a:lstStyle/>
                    <a:p>
                      <a:r>
                        <a:rPr lang="tr-TR" dirty="0" smtClean="0"/>
                        <a:t>Öğretmen Öğrenci Durumu</a:t>
                      </a:r>
                      <a:endParaRPr lang="tr-TR" dirty="0"/>
                    </a:p>
                  </a:txBody>
                  <a:tcPr/>
                </a:tc>
                <a:tc>
                  <a:txBody>
                    <a:bodyPr/>
                    <a:lstStyle/>
                    <a:p>
                      <a:r>
                        <a:rPr lang="tr-TR" dirty="0" smtClean="0"/>
                        <a:t>42</a:t>
                      </a:r>
                      <a:endParaRPr lang="tr-TR" dirty="0"/>
                    </a:p>
                  </a:txBody>
                  <a:tcPr/>
                </a:tc>
              </a:tr>
              <a:tr h="333222">
                <a:tc>
                  <a:txBody>
                    <a:bodyPr/>
                    <a:lstStyle/>
                    <a:p>
                      <a:r>
                        <a:rPr lang="tr-TR" dirty="0" smtClean="0"/>
                        <a:t>Tespit ve İhtiyaçların Belirlenmesi</a:t>
                      </a:r>
                      <a:endParaRPr lang="tr-TR" dirty="0"/>
                    </a:p>
                  </a:txBody>
                  <a:tcPr/>
                </a:tc>
                <a:tc>
                  <a:txBody>
                    <a:bodyPr/>
                    <a:lstStyle/>
                    <a:p>
                      <a:r>
                        <a:rPr lang="tr-TR" dirty="0" smtClean="0"/>
                        <a:t>48</a:t>
                      </a:r>
                      <a:endParaRPr lang="tr-TR" dirty="0"/>
                    </a:p>
                  </a:txBody>
                  <a:tcPr/>
                </a:tc>
              </a:tr>
              <a:tr h="333222">
                <a:tc>
                  <a:txBody>
                    <a:bodyPr/>
                    <a:lstStyle/>
                    <a:p>
                      <a:r>
                        <a:rPr lang="tr-TR" dirty="0" smtClean="0"/>
                        <a:t>Hedef Kartları</a:t>
                      </a:r>
                      <a:endParaRPr lang="tr-TR" dirty="0"/>
                    </a:p>
                  </a:txBody>
                  <a:tcPr/>
                </a:tc>
                <a:tc>
                  <a:txBody>
                    <a:bodyPr/>
                    <a:lstStyle/>
                    <a:p>
                      <a:r>
                        <a:rPr lang="tr-TR" dirty="0" smtClean="0"/>
                        <a:t>57</a:t>
                      </a:r>
                      <a:endParaRPr lang="tr-TR" dirty="0"/>
                    </a:p>
                  </a:txBody>
                  <a:tcPr/>
                </a:tc>
              </a:tr>
              <a:tr h="333222">
                <a:tc>
                  <a:txBody>
                    <a:bodyPr/>
                    <a:lstStyle/>
                    <a:p>
                      <a:r>
                        <a:rPr lang="tr-TR" dirty="0" smtClean="0"/>
                        <a:t>Performans Göstergeleri</a:t>
                      </a:r>
                      <a:endParaRPr lang="tr-TR" dirty="0"/>
                    </a:p>
                  </a:txBody>
                  <a:tcPr/>
                </a:tc>
                <a:tc>
                  <a:txBody>
                    <a:bodyPr/>
                    <a:lstStyle/>
                    <a:p>
                      <a:r>
                        <a:rPr lang="tr-TR" dirty="0" smtClean="0"/>
                        <a:t>60</a:t>
                      </a:r>
                      <a:endParaRPr lang="tr-TR" dirty="0"/>
                    </a:p>
                  </a:txBody>
                  <a:tcPr/>
                </a:tc>
              </a:tr>
              <a:tr h="333222">
                <a:tc>
                  <a:txBody>
                    <a:bodyPr/>
                    <a:lstStyle/>
                    <a:p>
                      <a:r>
                        <a:rPr lang="tr-TR" dirty="0" err="1" smtClean="0"/>
                        <a:t>Maliyetlendirme</a:t>
                      </a:r>
                      <a:endParaRPr lang="tr-TR" dirty="0"/>
                    </a:p>
                  </a:txBody>
                  <a:tcPr/>
                </a:tc>
                <a:tc>
                  <a:txBody>
                    <a:bodyPr/>
                    <a:lstStyle/>
                    <a:p>
                      <a:r>
                        <a:rPr lang="tr-TR" dirty="0" smtClean="0"/>
                        <a:t>61</a:t>
                      </a:r>
                      <a:endParaRPr lang="tr-TR" dirty="0"/>
                    </a:p>
                  </a:txBody>
                  <a:tcPr/>
                </a:tc>
              </a:tr>
              <a:tr h="333222">
                <a:tc>
                  <a:txBody>
                    <a:bodyPr/>
                    <a:lstStyle/>
                    <a:p>
                      <a:r>
                        <a:rPr lang="tr-TR" dirty="0" smtClean="0"/>
                        <a:t>Gösterge ve Stratejilere</a:t>
                      </a:r>
                      <a:r>
                        <a:rPr lang="tr-TR" baseline="0" dirty="0" smtClean="0"/>
                        <a:t> İlişkin Kartlar</a:t>
                      </a:r>
                      <a:endParaRPr lang="tr-TR" dirty="0"/>
                    </a:p>
                  </a:txBody>
                  <a:tcPr/>
                </a:tc>
                <a:tc>
                  <a:txBody>
                    <a:bodyPr/>
                    <a:lstStyle/>
                    <a:p>
                      <a:r>
                        <a:rPr lang="tr-TR" dirty="0" smtClean="0"/>
                        <a:t>66</a:t>
                      </a:r>
                      <a:endParaRPr lang="tr-TR" dirty="0"/>
                    </a:p>
                  </a:txBody>
                  <a:tcPr/>
                </a:tc>
              </a:tr>
              <a:tr h="333222">
                <a:tc>
                  <a:txBody>
                    <a:bodyPr/>
                    <a:lstStyle/>
                    <a:p>
                      <a:r>
                        <a:rPr lang="tr-TR" b="1" dirty="0" smtClean="0"/>
                        <a:t>ŞEKİLLER</a:t>
                      </a:r>
                      <a:endParaRPr lang="tr-TR" b="1" dirty="0"/>
                    </a:p>
                  </a:txBody>
                  <a:tcPr/>
                </a:tc>
                <a:tc>
                  <a:txBody>
                    <a:bodyPr/>
                    <a:lstStyle/>
                    <a:p>
                      <a:endParaRPr lang="tr-TR"/>
                    </a:p>
                  </a:txBody>
                  <a:tcPr/>
                </a:tc>
              </a:tr>
              <a:tr h="333222">
                <a:tc>
                  <a:txBody>
                    <a:bodyPr/>
                    <a:lstStyle/>
                    <a:p>
                      <a:r>
                        <a:rPr lang="tr-TR" dirty="0" smtClean="0"/>
                        <a:t>Plan oluşum şeması</a:t>
                      </a:r>
                      <a:endParaRPr lang="tr-TR" dirty="0"/>
                    </a:p>
                  </a:txBody>
                  <a:tcPr/>
                </a:tc>
                <a:tc>
                  <a:txBody>
                    <a:bodyPr/>
                    <a:lstStyle/>
                    <a:p>
                      <a:r>
                        <a:rPr lang="tr-TR" dirty="0" smtClean="0"/>
                        <a:t>12</a:t>
                      </a:r>
                      <a:endParaRPr lang="tr-TR" dirty="0"/>
                    </a:p>
                  </a:txBody>
                  <a:tcPr/>
                </a:tc>
              </a:tr>
              <a:tr h="333222">
                <a:tc>
                  <a:txBody>
                    <a:bodyPr/>
                    <a:lstStyle/>
                    <a:p>
                      <a:r>
                        <a:rPr lang="tr-TR" dirty="0" smtClean="0"/>
                        <a:t>Stratejik Plan Değerlendirme</a:t>
                      </a:r>
                      <a:endParaRPr lang="tr-TR" dirty="0"/>
                    </a:p>
                  </a:txBody>
                  <a:tcPr/>
                </a:tc>
                <a:tc>
                  <a:txBody>
                    <a:bodyPr/>
                    <a:lstStyle/>
                    <a:p>
                      <a:r>
                        <a:rPr lang="tr-TR" dirty="0" smtClean="0"/>
                        <a:t>17</a:t>
                      </a:r>
                      <a:endParaRPr lang="tr-TR" dirty="0"/>
                    </a:p>
                  </a:txBody>
                  <a:tcPr/>
                </a:tc>
              </a:tr>
              <a:tr h="333222">
                <a:tc>
                  <a:txBody>
                    <a:bodyPr/>
                    <a:lstStyle/>
                    <a:p>
                      <a:r>
                        <a:rPr lang="tr-TR" dirty="0" smtClean="0"/>
                        <a:t>Mevcut</a:t>
                      </a:r>
                      <a:r>
                        <a:rPr lang="tr-TR" baseline="0" dirty="0" smtClean="0"/>
                        <a:t> Plan Göstergesi</a:t>
                      </a:r>
                      <a:endParaRPr lang="tr-TR" dirty="0"/>
                    </a:p>
                  </a:txBody>
                  <a:tcPr/>
                </a:tc>
                <a:tc>
                  <a:txBody>
                    <a:bodyPr/>
                    <a:lstStyle/>
                    <a:p>
                      <a:r>
                        <a:rPr lang="tr-TR" dirty="0" smtClean="0"/>
                        <a:t>19</a:t>
                      </a:r>
                      <a:endParaRPr lang="tr-TR" dirty="0"/>
                    </a:p>
                  </a:txBody>
                  <a:tcPr/>
                </a:tc>
              </a:tr>
              <a:tr h="333222">
                <a:tc>
                  <a:txBody>
                    <a:bodyPr/>
                    <a:lstStyle/>
                    <a:p>
                      <a:r>
                        <a:rPr lang="tr-TR" dirty="0" smtClean="0"/>
                        <a:t>Üst Politika Belge Analizi</a:t>
                      </a:r>
                      <a:endParaRPr lang="tr-TR" dirty="0"/>
                    </a:p>
                  </a:txBody>
                  <a:tcPr/>
                </a:tc>
                <a:tc>
                  <a:txBody>
                    <a:bodyPr/>
                    <a:lstStyle/>
                    <a:p>
                      <a:r>
                        <a:rPr lang="tr-TR" dirty="0" smtClean="0"/>
                        <a:t>20</a:t>
                      </a:r>
                      <a:endParaRPr lang="tr-TR" dirty="0"/>
                    </a:p>
                  </a:txBody>
                  <a:tcPr/>
                </a:tc>
              </a:tr>
              <a:tr h="333222">
                <a:tc>
                  <a:txBody>
                    <a:bodyPr/>
                    <a:lstStyle/>
                    <a:p>
                      <a:r>
                        <a:rPr lang="tr-TR" dirty="0" smtClean="0"/>
                        <a:t>Yararlanıcı Ürün Matrisi</a:t>
                      </a:r>
                      <a:endParaRPr lang="tr-TR" dirty="0"/>
                    </a:p>
                  </a:txBody>
                  <a:tcPr/>
                </a:tc>
                <a:tc>
                  <a:txBody>
                    <a:bodyPr/>
                    <a:lstStyle/>
                    <a:p>
                      <a:r>
                        <a:rPr lang="tr-TR" dirty="0" smtClean="0"/>
                        <a:t>28</a:t>
                      </a:r>
                      <a:endParaRPr lang="tr-TR" dirty="0"/>
                    </a:p>
                  </a:txBody>
                  <a:tcPr/>
                </a:tc>
              </a:tr>
              <a:tr h="333222">
                <a:tc>
                  <a:txBody>
                    <a:bodyPr/>
                    <a:lstStyle/>
                    <a:p>
                      <a:r>
                        <a:rPr lang="tr-TR" dirty="0" smtClean="0"/>
                        <a:t>İçsel/Dışsal Faktörler</a:t>
                      </a:r>
                      <a:endParaRPr lang="tr-TR" dirty="0"/>
                    </a:p>
                  </a:txBody>
                  <a:tcPr/>
                </a:tc>
                <a:tc>
                  <a:txBody>
                    <a:bodyPr/>
                    <a:lstStyle/>
                    <a:p>
                      <a:r>
                        <a:rPr lang="tr-TR" dirty="0" smtClean="0"/>
                        <a:t>46</a:t>
                      </a:r>
                      <a:endParaRPr lang="tr-TR" dirty="0"/>
                    </a:p>
                  </a:txBody>
                  <a:tcPr/>
                </a:tc>
              </a:tr>
              <a:tr h="333222">
                <a:tc>
                  <a:txBody>
                    <a:bodyPr/>
                    <a:lstStyle/>
                    <a:p>
                      <a:r>
                        <a:rPr lang="tr-TR" dirty="0" smtClean="0"/>
                        <a:t>İzleme Değerlendirme Modeli/İşleyişi</a:t>
                      </a:r>
                      <a:endParaRPr lang="tr-TR" dirty="0"/>
                    </a:p>
                  </a:txBody>
                  <a:tcPr/>
                </a:tc>
                <a:tc>
                  <a:txBody>
                    <a:bodyPr/>
                    <a:lstStyle/>
                    <a:p>
                      <a:r>
                        <a:rPr lang="tr-TR" dirty="0" smtClean="0"/>
                        <a:t>63</a:t>
                      </a:r>
                      <a:endParaRPr lang="tr-TR" dirty="0"/>
                    </a:p>
                  </a:txBody>
                  <a:tcPr/>
                </a:tc>
              </a:tr>
              <a:tr h="333222">
                <a:tc>
                  <a:txBody>
                    <a:bodyPr/>
                    <a:lstStyle/>
                    <a:p>
                      <a:r>
                        <a:rPr lang="tr-TR" b="1" dirty="0" smtClean="0"/>
                        <a:t>EKLER</a:t>
                      </a:r>
                      <a:endParaRPr lang="tr-TR" b="1" dirty="0"/>
                    </a:p>
                  </a:txBody>
                  <a:tcPr/>
                </a:tc>
                <a:tc>
                  <a:txBody>
                    <a:bodyPr/>
                    <a:lstStyle/>
                    <a:p>
                      <a:endParaRPr lang="tr-TR"/>
                    </a:p>
                  </a:txBody>
                  <a:tcPr/>
                </a:tc>
              </a:tr>
              <a:tr h="333222">
                <a:tc>
                  <a:txBody>
                    <a:bodyPr/>
                    <a:lstStyle/>
                    <a:p>
                      <a:r>
                        <a:rPr lang="tr-TR" dirty="0" smtClean="0"/>
                        <a:t>Üst yazı</a:t>
                      </a:r>
                      <a:endParaRPr lang="tr-TR" dirty="0"/>
                    </a:p>
                  </a:txBody>
                  <a:tcPr/>
                </a:tc>
                <a:tc>
                  <a:txBody>
                    <a:bodyPr/>
                    <a:lstStyle/>
                    <a:p>
                      <a:r>
                        <a:rPr lang="tr-TR" dirty="0" smtClean="0"/>
                        <a:t>68</a:t>
                      </a:r>
                      <a:endParaRPr lang="tr-TR" dirty="0"/>
                    </a:p>
                  </a:txBody>
                  <a:tcPr/>
                </a:tc>
              </a:tr>
            </a:tbl>
          </a:graphicData>
        </a:graphic>
      </p:graphicFrame>
    </p:spTree>
    <p:extLst>
      <p:ext uri="{BB962C8B-B14F-4D97-AF65-F5344CB8AC3E}">
        <p14:creationId xmlns:p14="http://schemas.microsoft.com/office/powerpoint/2010/main" val="198457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7"/>
          <p:cNvPicPr preferRelativeResize="0"/>
          <p:nvPr/>
        </p:nvPicPr>
        <p:blipFill rotWithShape="1">
          <a:blip r:embed="rId3">
            <a:alphaModFix/>
          </a:blip>
          <a:srcRect/>
          <a:stretch/>
        </p:blipFill>
        <p:spPr>
          <a:xfrm flipH="1">
            <a:off x="0" y="1889"/>
            <a:ext cx="7561263" cy="10437209"/>
          </a:xfrm>
          <a:prstGeom prst="rect">
            <a:avLst/>
          </a:prstGeom>
          <a:noFill/>
          <a:ln>
            <a:noFill/>
          </a:ln>
        </p:spPr>
      </p:pic>
      <p:pic>
        <p:nvPicPr>
          <p:cNvPr id="571" name="Google Shape;571;p7"/>
          <p:cNvPicPr preferRelativeResize="0"/>
          <p:nvPr/>
        </p:nvPicPr>
        <p:blipFill rotWithShape="1">
          <a:blip r:embed="rId4">
            <a:alphaModFix/>
          </a:blip>
          <a:srcRect l="352" r="95392" b="20453"/>
          <a:stretch/>
        </p:blipFill>
        <p:spPr>
          <a:xfrm rot="-5400000">
            <a:off x="3638908" y="6629123"/>
            <a:ext cx="271864" cy="6650517"/>
          </a:xfrm>
          <a:prstGeom prst="rect">
            <a:avLst/>
          </a:prstGeom>
          <a:noFill/>
          <a:ln>
            <a:noFill/>
          </a:ln>
        </p:spPr>
      </p:pic>
      <p:sp>
        <p:nvSpPr>
          <p:cNvPr id="578" name="Google Shape;578;p7"/>
          <p:cNvSpPr txBox="1"/>
          <p:nvPr/>
        </p:nvSpPr>
        <p:spPr>
          <a:xfrm>
            <a:off x="4746812" y="6384255"/>
            <a:ext cx="2552916" cy="368938"/>
          </a:xfrm>
          <a:prstGeom prst="rect">
            <a:avLst/>
          </a:prstGeom>
          <a:noFill/>
          <a:ln>
            <a:noFill/>
          </a:ln>
        </p:spPr>
        <p:txBody>
          <a:bodyPr spcFirstLastPara="1" wrap="square" lIns="91000" tIns="45525" rIns="91000" bIns="45525"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tr-TR" sz="1800" b="1" dirty="0" smtClean="0">
                <a:latin typeface="Calibri"/>
                <a:cs typeface="Calibri"/>
                <a:sym typeface="Calibri"/>
              </a:rPr>
              <a:t>Baki DAL</a:t>
            </a:r>
            <a:endParaRPr sz="1800" dirty="0"/>
          </a:p>
        </p:txBody>
      </p:sp>
      <p:sp>
        <p:nvSpPr>
          <p:cNvPr id="579" name="Google Shape;579;p7"/>
          <p:cNvSpPr txBox="1"/>
          <p:nvPr/>
        </p:nvSpPr>
        <p:spPr>
          <a:xfrm>
            <a:off x="4746812" y="6635031"/>
            <a:ext cx="2133600" cy="368938"/>
          </a:xfrm>
          <a:prstGeom prst="rect">
            <a:avLst/>
          </a:prstGeom>
          <a:noFill/>
          <a:ln>
            <a:noFill/>
          </a:ln>
        </p:spPr>
        <p:txBody>
          <a:bodyPr spcFirstLastPara="1" wrap="square" lIns="91000" tIns="45525" rIns="91000" bIns="45525"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800" b="1" i="0" u="none" dirty="0" err="1">
                <a:solidFill>
                  <a:srgbClr val="000000"/>
                </a:solidFill>
                <a:latin typeface="Calibri"/>
                <a:ea typeface="Calibri"/>
                <a:cs typeface="Calibri"/>
                <a:sym typeface="Calibri"/>
              </a:rPr>
              <a:t>Okul</a:t>
            </a:r>
            <a:r>
              <a:rPr lang="en-US" sz="1800" b="1" i="0" u="none" dirty="0">
                <a:solidFill>
                  <a:srgbClr val="000000"/>
                </a:solidFill>
                <a:latin typeface="Calibri"/>
                <a:ea typeface="Calibri"/>
                <a:cs typeface="Calibri"/>
                <a:sym typeface="Calibri"/>
              </a:rPr>
              <a:t> </a:t>
            </a:r>
            <a:r>
              <a:rPr lang="en-US" sz="1800" b="1" i="0" u="none" dirty="0" err="1">
                <a:solidFill>
                  <a:srgbClr val="000000"/>
                </a:solidFill>
                <a:latin typeface="Calibri"/>
                <a:ea typeface="Calibri"/>
                <a:cs typeface="Calibri"/>
                <a:sym typeface="Calibri"/>
              </a:rPr>
              <a:t>Müdürü</a:t>
            </a:r>
            <a:endParaRPr sz="1800" dirty="0"/>
          </a:p>
        </p:txBody>
      </p:sp>
      <p:sp>
        <p:nvSpPr>
          <p:cNvPr id="580" name="Google Shape;580;p7"/>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V</a:t>
            </a:r>
            <a:endParaRPr/>
          </a:p>
        </p:txBody>
      </p:sp>
      <p:sp>
        <p:nvSpPr>
          <p:cNvPr id="581" name="Google Shape;581;p7"/>
          <p:cNvSpPr txBox="1"/>
          <p:nvPr/>
        </p:nvSpPr>
        <p:spPr>
          <a:xfrm>
            <a:off x="583380" y="1334301"/>
            <a:ext cx="6858799" cy="5078273"/>
          </a:xfrm>
          <a:prstGeom prst="rect">
            <a:avLst/>
          </a:prstGeom>
          <a:noFill/>
          <a:ln>
            <a:noFill/>
          </a:ln>
        </p:spPr>
        <p:txBody>
          <a:bodyPr spcFirstLastPara="1" wrap="square" lIns="91425" tIns="45700" rIns="91425" bIns="45700" anchor="t" anchorCtr="0">
            <a:spAutoFit/>
          </a:bodyPr>
          <a:lstStyle/>
          <a:p>
            <a:pPr algn="just"/>
            <a:r>
              <a:rPr lang="tr-TR" sz="1800" dirty="0">
                <a:effectLst/>
                <a:latin typeface="Times New Roman" panose="02020603050405020304" pitchFamily="18" charset="0"/>
                <a:ea typeface="Cambria" panose="02040503050406030204" pitchFamily="18" charset="0"/>
                <a:cs typeface="Cambria" panose="02040503050406030204" pitchFamily="18" charset="0"/>
              </a:rPr>
              <a:t> </a:t>
            </a:r>
            <a:r>
              <a:rPr lang="tr-TR" sz="1800" dirty="0">
                <a:latin typeface="Times New Roman" panose="02020603050405020304" pitchFamily="18" charset="0"/>
                <a:ea typeface="Cambria" panose="02040503050406030204" pitchFamily="18" charset="0"/>
              </a:rPr>
              <a:t>Dereköy Şehit Ümit Semerci İlkokulu </a:t>
            </a:r>
            <a:r>
              <a:rPr lang="tr-TR" sz="1800" dirty="0" smtClean="0">
                <a:effectLst/>
                <a:latin typeface="Times New Roman" panose="02020603050405020304" pitchFamily="18" charset="0"/>
                <a:ea typeface="Cambria" panose="02040503050406030204" pitchFamily="18" charset="0"/>
                <a:cs typeface="Cambria" panose="02040503050406030204" pitchFamily="18" charset="0"/>
              </a:rPr>
              <a:t>stratejik </a:t>
            </a:r>
            <a:r>
              <a:rPr lang="tr-TR" sz="1800" dirty="0">
                <a:effectLst/>
                <a:latin typeface="Times New Roman" panose="02020603050405020304" pitchFamily="18" charset="0"/>
                <a:ea typeface="Cambria" panose="02040503050406030204" pitchFamily="18" charset="0"/>
                <a:cs typeface="Cambria" panose="02040503050406030204" pitchFamily="18" charset="0"/>
              </a:rPr>
              <a:t>planlama çalışmasına önce durum tespiti,  yani okulun SWOT analizi yapılarak başlanmıştır. SWOT analizi tüm idari personelin ve öğretmenlerin katılımıyla uzun süren bir çalışma sonucu ilk şeklini almış, varılan genel sonuçların sadeleştirilmesi ise Okul yönetimi ile öğretmenlerden oluşan bir kurul tarafından yapılmıştır. Daha sonra SWOT sonuçlarına göre stratejik planlama aşamasına geçilmiştir. Bu süreçte okulun amaçları, hedefleri, hedeflere ulaşmak için gerekli stratejiler, eylem planı ve sonuçta başarı veya başarısızlığın göstergeleri ortaya konulmuştur. Denilebilir ki SWOT analizi bir kilometre taşıdır okulumuzun bugünkü resmidir ve stratejik planlama ise bugünden yarına nasıl hazırlanmamız gerektiğine dair kalıcı bir belgedir.  </a:t>
            </a:r>
            <a:endParaRPr lang="tr-TR" sz="1800" dirty="0">
              <a:effectLst/>
              <a:latin typeface="Cambria" panose="02040503050406030204" pitchFamily="18" charset="0"/>
              <a:ea typeface="Cambria" panose="02040503050406030204" pitchFamily="18" charset="0"/>
              <a:cs typeface="Cambria" panose="02040503050406030204" pitchFamily="18" charset="0"/>
            </a:endParaRPr>
          </a:p>
          <a:p>
            <a:r>
              <a:rPr lang="tr-TR" sz="1800" dirty="0">
                <a:effectLst/>
                <a:latin typeface="Times New Roman" panose="02020603050405020304" pitchFamily="18" charset="0"/>
                <a:ea typeface="Cambria" panose="02040503050406030204" pitchFamily="18" charset="0"/>
              </a:rPr>
              <a:t>     </a:t>
            </a:r>
            <a:r>
              <a:rPr lang="tr-TR" sz="1800" dirty="0" smtClean="0">
                <a:latin typeface="Times New Roman" panose="02020603050405020304" pitchFamily="18" charset="0"/>
                <a:ea typeface="Cambria" panose="02040503050406030204" pitchFamily="18" charset="0"/>
              </a:rPr>
              <a:t>Dereköy Şehit Ümit Semerci</a:t>
            </a:r>
            <a:r>
              <a:rPr lang="tr-TR" sz="1800" dirty="0" smtClean="0">
                <a:effectLst/>
                <a:latin typeface="Times New Roman" panose="02020603050405020304" pitchFamily="18" charset="0"/>
                <a:ea typeface="Cambria" panose="02040503050406030204" pitchFamily="18" charset="0"/>
              </a:rPr>
              <a:t> </a:t>
            </a:r>
            <a:r>
              <a:rPr lang="tr-TR" sz="1800" dirty="0" smtClean="0">
                <a:latin typeface="Times New Roman" panose="02020603050405020304" pitchFamily="18" charset="0"/>
                <a:ea typeface="Cambria" panose="02040503050406030204" pitchFamily="18" charset="0"/>
              </a:rPr>
              <a:t>İlkokulu</a:t>
            </a:r>
            <a:r>
              <a:rPr lang="tr-TR" sz="1800" dirty="0" smtClean="0">
                <a:effectLst/>
                <a:latin typeface="Times New Roman" panose="02020603050405020304" pitchFamily="18" charset="0"/>
                <a:ea typeface="Cambria" panose="02040503050406030204" pitchFamily="18" charset="0"/>
              </a:rPr>
              <a:t> </a:t>
            </a:r>
            <a:r>
              <a:rPr lang="tr-TR" sz="1800" dirty="0">
                <a:effectLst/>
                <a:latin typeface="Times New Roman" panose="02020603050405020304" pitchFamily="18" charset="0"/>
                <a:ea typeface="Cambria" panose="02040503050406030204" pitchFamily="18" charset="0"/>
              </a:rPr>
              <a:t>Stratejik Planında  (2024-2028) belirtilen amaç ve hedeflere ulaşmamızın Okulumuzun gelişme ve kurumsallaşma süreçlerine önemli katkılar sağlayacağına inanmaktayız. Planın hazırlanmasında emeği geçen Strateji Yönetim Ekibi olmak üzere tüm kurum ve kuruluşlara öğretmen, öğrenci ve velilerimize teşekkür ederim </a:t>
            </a:r>
            <a:endParaRPr lang="tr-TR" sz="18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19222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
          <p:cNvSpPr txBox="1"/>
          <p:nvPr/>
        </p:nvSpPr>
        <p:spPr>
          <a:xfrm>
            <a:off x="5891212" y="49212"/>
            <a:ext cx="1200150" cy="422275"/>
          </a:xfrm>
          <a:prstGeom prst="rect">
            <a:avLst/>
          </a:prstGeom>
          <a:noFill/>
          <a:ln>
            <a:noFill/>
          </a:ln>
        </p:spPr>
        <p:txBody>
          <a:bodyPr spcFirstLastPara="1" wrap="square" lIns="102250" tIns="51125" rIns="102250" bIns="51125" anchor="t" anchorCtr="0">
            <a:spAutoFit/>
          </a:bodyPr>
          <a:lstStyle/>
          <a:p>
            <a:pPr marL="0" marR="0" lvl="0" indent="0" algn="l" rtl="0">
              <a:lnSpc>
                <a:spcPct val="100000"/>
              </a:lnSpc>
              <a:spcBef>
                <a:spcPts val="0"/>
              </a:spcBef>
              <a:spcAft>
                <a:spcPts val="0"/>
              </a:spcAft>
              <a:buClr>
                <a:srgbClr val="FFFFFF"/>
              </a:buClr>
              <a:buSzPts val="2000"/>
              <a:buFont typeface="Calibri"/>
              <a:buNone/>
            </a:pPr>
            <a:r>
              <a:rPr lang="en-US" sz="2000" b="1" i="0" u="none">
                <a:solidFill>
                  <a:srgbClr val="FFFFFF"/>
                </a:solidFill>
                <a:latin typeface="Calibri"/>
                <a:ea typeface="Calibri"/>
                <a:cs typeface="Calibri"/>
                <a:sym typeface="Calibri"/>
              </a:rPr>
              <a:t>Sayfa No</a:t>
            </a:r>
            <a:endParaRPr/>
          </a:p>
        </p:txBody>
      </p:sp>
      <p:grpSp>
        <p:nvGrpSpPr>
          <p:cNvPr id="593" name="Google Shape;593;p8"/>
          <p:cNvGrpSpPr/>
          <p:nvPr/>
        </p:nvGrpSpPr>
        <p:grpSpPr>
          <a:xfrm>
            <a:off x="579437" y="67162"/>
            <a:ext cx="6511925" cy="887579"/>
            <a:chOff x="183515" y="85662"/>
            <a:chExt cx="6674485" cy="823366"/>
          </a:xfrm>
        </p:grpSpPr>
        <p:sp>
          <p:nvSpPr>
            <p:cNvPr id="594" name="Google Shape;594;p8"/>
            <p:cNvSpPr/>
            <p:nvPr/>
          </p:nvSpPr>
          <p:spPr>
            <a:xfrm rot="-2880000">
              <a:off x="300625" y="198668"/>
              <a:ext cx="537039" cy="523936"/>
            </a:xfrm>
            <a:custGeom>
              <a:avLst/>
              <a:gdLst/>
              <a:ahLst/>
              <a:cxnLst/>
              <a:rect l="l" t="t" r="r" b="b"/>
              <a:pathLst>
                <a:path w="537039" h="523936" extrusionOk="0">
                  <a:moveTo>
                    <a:pt x="0" y="0"/>
                  </a:moveTo>
                  <a:lnTo>
                    <a:pt x="0" y="0"/>
                  </a:lnTo>
                  <a:lnTo>
                    <a:pt x="537039" y="0"/>
                  </a:lnTo>
                  <a:lnTo>
                    <a:pt x="0" y="523936"/>
                  </a:lnTo>
                  <a:lnTo>
                    <a:pt x="0" y="0"/>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95" name="Google Shape;595;p8"/>
            <p:cNvSpPr/>
            <p:nvPr/>
          </p:nvSpPr>
          <p:spPr>
            <a:xfrm rot="7740000">
              <a:off x="6220160" y="312051"/>
              <a:ext cx="540217" cy="475122"/>
            </a:xfrm>
            <a:custGeom>
              <a:avLst/>
              <a:gdLst/>
              <a:ahLst/>
              <a:cxnLst/>
              <a:rect l="l" t="t" r="r" b="b"/>
              <a:pathLst>
                <a:path w="540217" h="475122" extrusionOk="0">
                  <a:moveTo>
                    <a:pt x="0" y="7436"/>
                  </a:moveTo>
                  <a:lnTo>
                    <a:pt x="8454" y="0"/>
                  </a:lnTo>
                  <a:lnTo>
                    <a:pt x="540217" y="0"/>
                  </a:lnTo>
                  <a:lnTo>
                    <a:pt x="0" y="475122"/>
                  </a:lnTo>
                  <a:lnTo>
                    <a:pt x="0" y="7436"/>
                  </a:lnTo>
                  <a:close/>
                </a:path>
              </a:pathLst>
            </a:custGeom>
            <a:solidFill>
              <a:srgbClr val="1B41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596" name="Google Shape;596;p8"/>
            <p:cNvSpPr/>
            <p:nvPr/>
          </p:nvSpPr>
          <p:spPr>
            <a:xfrm>
              <a:off x="183515" y="85662"/>
              <a:ext cx="6674485" cy="40259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FFFFFF"/>
                </a:buClr>
                <a:buSzPts val="1600"/>
                <a:buFont typeface="Times New Roman"/>
                <a:buNone/>
              </a:pPr>
              <a:r>
                <a:rPr lang="en-US" sz="1600" b="1" i="0" u="none" strike="noStrike" cap="none">
                  <a:solidFill>
                    <a:srgbClr val="FFFFFF"/>
                  </a:solidFill>
                  <a:latin typeface="Times New Roman"/>
                  <a:ea typeface="Times New Roman"/>
                  <a:cs typeface="Times New Roman"/>
                  <a:sym typeface="Times New Roman"/>
                </a:rPr>
                <a:t>İÇİNDEKİLER</a:t>
              </a:r>
              <a:endParaRPr/>
            </a:p>
          </p:txBody>
        </p:sp>
      </p:grpSp>
      <p:sp>
        <p:nvSpPr>
          <p:cNvPr id="597" name="Google Shape;597;p8"/>
          <p:cNvSpPr txBox="1"/>
          <p:nvPr/>
        </p:nvSpPr>
        <p:spPr>
          <a:xfrm>
            <a:off x="0" y="9077325"/>
            <a:ext cx="4619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a:solidFill>
                  <a:schemeClr val="dk1"/>
                </a:solidFill>
                <a:latin typeface="Calibri"/>
                <a:ea typeface="Calibri"/>
                <a:cs typeface="Calibri"/>
                <a:sym typeface="Calibri"/>
              </a:rPr>
              <a:t>VI</a:t>
            </a:r>
            <a:endParaRPr/>
          </a:p>
        </p:txBody>
      </p:sp>
      <p:sp>
        <p:nvSpPr>
          <p:cNvPr id="10" name="Google Shape;598;p8"/>
          <p:cNvSpPr txBox="1"/>
          <p:nvPr/>
        </p:nvSpPr>
        <p:spPr>
          <a:xfrm>
            <a:off x="1002547" y="260349"/>
            <a:ext cx="5986500" cy="10335994"/>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chemeClr val="dk1"/>
              </a:buClr>
              <a:buSzPts val="1200"/>
              <a:buFont typeface="Calibri"/>
              <a:buNone/>
            </a:pPr>
            <a:endParaRPr sz="1200" b="0" i="0" u="none" dirty="0">
              <a:solidFill>
                <a:srgbClr val="000000"/>
              </a:solidFill>
              <a:latin typeface="Cambria"/>
              <a:ea typeface="Cambria"/>
              <a:cs typeface="Cambria"/>
              <a:sym typeface="Cambria"/>
            </a:endParaRPr>
          </a:p>
          <a:p>
            <a:pPr marL="0" marR="0" lvl="0" indent="-76200" algn="l" rtl="0">
              <a:lnSpc>
                <a:spcPct val="133333"/>
              </a:lnSpc>
              <a:spcBef>
                <a:spcPts val="0"/>
              </a:spcBef>
              <a:spcAft>
                <a:spcPts val="0"/>
              </a:spcAft>
              <a:buClr>
                <a:srgbClr val="000000"/>
              </a:buClr>
              <a:buSzPts val="1200"/>
              <a:buFont typeface="Cambria"/>
              <a:buAutoNum type="arabicPeriod"/>
            </a:pPr>
            <a:r>
              <a:rPr lang="en-US" sz="1050" b="1" i="0" u="none" dirty="0">
                <a:solidFill>
                  <a:srgbClr val="000000"/>
                </a:solidFill>
                <a:latin typeface="Cambria"/>
                <a:ea typeface="Cambria"/>
                <a:cs typeface="Cambria"/>
                <a:sym typeface="Cambria"/>
              </a:rPr>
              <a:t>GİRİŞ VE STRATEJİK PLANIN HAZIRLIK SÜRECİ </a:t>
            </a:r>
            <a:r>
              <a:rPr lang="tr-TR" sz="1050" b="1" i="0" u="none" dirty="0" smtClean="0">
                <a:solidFill>
                  <a:srgbClr val="000000"/>
                </a:solidFill>
                <a:latin typeface="Cambria"/>
                <a:ea typeface="Cambria"/>
                <a:cs typeface="Cambria"/>
                <a:sym typeface="Cambria"/>
              </a:rPr>
              <a:t>                                                   Sayfa</a:t>
            </a:r>
          </a:p>
          <a:p>
            <a:pPr marR="0" lvl="0" algn="l" rtl="0">
              <a:lnSpc>
                <a:spcPct val="133333"/>
              </a:lnSpc>
              <a:spcBef>
                <a:spcPts val="0"/>
              </a:spcBef>
              <a:spcAft>
                <a:spcPts val="0"/>
              </a:spcAft>
              <a:buClr>
                <a:srgbClr val="000000"/>
              </a:buClr>
              <a:buSzPts val="1200"/>
            </a:pPr>
            <a:r>
              <a:rPr lang="tr-TR" sz="1050" b="1" dirty="0">
                <a:latin typeface="Cambria"/>
                <a:ea typeface="Cambria"/>
                <a:sym typeface="Cambria"/>
              </a:rPr>
              <a:t> </a:t>
            </a:r>
            <a:r>
              <a:rPr lang="tr-TR" sz="1050" b="1" dirty="0" smtClean="0">
                <a:latin typeface="Cambria"/>
                <a:ea typeface="Cambria"/>
                <a:sym typeface="Cambria"/>
              </a:rPr>
              <a:t>   </a:t>
            </a:r>
            <a:r>
              <a:rPr lang="tr-TR" sz="1050" dirty="0" smtClean="0">
                <a:latin typeface="Cambria"/>
                <a:ea typeface="Cambria"/>
                <a:sym typeface="Cambria"/>
              </a:rPr>
              <a:t>Giriş/İstiklal Marşı/Gençliğe Hitabe……………………………………………                 2/3/4</a:t>
            </a:r>
          </a:p>
          <a:p>
            <a:pPr marR="0" lvl="0" algn="l" rtl="0">
              <a:lnSpc>
                <a:spcPct val="133333"/>
              </a:lnSpc>
              <a:spcBef>
                <a:spcPts val="0"/>
              </a:spcBef>
              <a:spcAft>
                <a:spcPts val="0"/>
              </a:spcAft>
              <a:buClr>
                <a:srgbClr val="000000"/>
              </a:buClr>
              <a:buSzPts val="1200"/>
            </a:pPr>
            <a:r>
              <a:rPr lang="tr-TR" sz="1050" dirty="0">
                <a:latin typeface="Cambria"/>
                <a:ea typeface="Cambria"/>
                <a:sym typeface="Cambria"/>
              </a:rPr>
              <a:t> </a:t>
            </a:r>
            <a:r>
              <a:rPr lang="tr-TR" sz="1050" dirty="0" smtClean="0">
                <a:latin typeface="Cambria"/>
                <a:ea typeface="Cambria"/>
                <a:sym typeface="Cambria"/>
              </a:rPr>
              <a:t>    Okul Harita………………………………………………………………………………                   5</a:t>
            </a:r>
          </a:p>
          <a:p>
            <a:pPr marR="0" lvl="0" algn="l" rtl="0">
              <a:lnSpc>
                <a:spcPct val="133333"/>
              </a:lnSpc>
              <a:spcBef>
                <a:spcPts val="0"/>
              </a:spcBef>
              <a:spcAft>
                <a:spcPts val="0"/>
              </a:spcAft>
              <a:buClr>
                <a:srgbClr val="000000"/>
              </a:buClr>
              <a:buSzPts val="1200"/>
            </a:pPr>
            <a:r>
              <a:rPr lang="tr-TR" sz="1050" dirty="0">
                <a:latin typeface="Cambria"/>
                <a:ea typeface="Cambria"/>
                <a:sym typeface="Cambria"/>
              </a:rPr>
              <a:t> </a:t>
            </a:r>
            <a:r>
              <a:rPr lang="tr-TR" sz="1050" dirty="0" smtClean="0">
                <a:latin typeface="Cambria"/>
                <a:ea typeface="Cambria"/>
                <a:sym typeface="Cambria"/>
              </a:rPr>
              <a:t>    Okul Kurum Bilgileri…………………………………………………………………                  6</a:t>
            </a:r>
          </a:p>
          <a:p>
            <a:pPr marR="0" lvl="0" algn="l" rtl="0">
              <a:lnSpc>
                <a:spcPct val="133333"/>
              </a:lnSpc>
              <a:spcBef>
                <a:spcPts val="0"/>
              </a:spcBef>
              <a:spcAft>
                <a:spcPts val="0"/>
              </a:spcAft>
              <a:buClr>
                <a:srgbClr val="000000"/>
              </a:buClr>
              <a:buSzPts val="1200"/>
            </a:pPr>
            <a:r>
              <a:rPr lang="tr-TR" sz="1050" dirty="0">
                <a:latin typeface="Cambria"/>
                <a:ea typeface="Cambria"/>
                <a:sym typeface="Cambria"/>
              </a:rPr>
              <a:t> </a:t>
            </a:r>
            <a:r>
              <a:rPr lang="tr-TR" sz="1050" dirty="0" smtClean="0">
                <a:latin typeface="Cambria"/>
                <a:ea typeface="Cambria"/>
                <a:sym typeface="Cambria"/>
              </a:rPr>
              <a:t>    Sunuş…………………………………………………………………………………….....                 7/8</a:t>
            </a:r>
          </a:p>
          <a:p>
            <a:pPr marR="0" lvl="0" algn="l" rtl="0">
              <a:lnSpc>
                <a:spcPct val="133333"/>
              </a:lnSpc>
              <a:spcBef>
                <a:spcPts val="0"/>
              </a:spcBef>
              <a:spcAft>
                <a:spcPts val="0"/>
              </a:spcAft>
              <a:buClr>
                <a:srgbClr val="000000"/>
              </a:buClr>
              <a:buSzPts val="1200"/>
            </a:pPr>
            <a:r>
              <a:rPr lang="tr-TR" sz="1050" dirty="0">
                <a:latin typeface="Cambria"/>
                <a:ea typeface="Cambria"/>
                <a:sym typeface="Cambria"/>
              </a:rPr>
              <a:t> </a:t>
            </a:r>
            <a:r>
              <a:rPr lang="tr-TR" sz="1050" dirty="0" smtClean="0">
                <a:latin typeface="Cambria"/>
                <a:ea typeface="Cambria"/>
                <a:sym typeface="Cambria"/>
              </a:rPr>
              <a:t>    İçindekiler…………………………………………………………………………………                 9</a:t>
            </a:r>
          </a:p>
          <a:p>
            <a:pPr marR="0" lvl="0" algn="l" rtl="0">
              <a:lnSpc>
                <a:spcPct val="133333"/>
              </a:lnSpc>
              <a:spcBef>
                <a:spcPts val="0"/>
              </a:spcBef>
              <a:spcAft>
                <a:spcPts val="0"/>
              </a:spcAft>
              <a:buClr>
                <a:srgbClr val="000000"/>
              </a:buClr>
              <a:buSzPts val="1200"/>
            </a:pPr>
            <a:r>
              <a:rPr lang="tr-TR" sz="1050" dirty="0">
                <a:latin typeface="Cambria"/>
                <a:ea typeface="Cambria"/>
                <a:sym typeface="Cambria"/>
              </a:rPr>
              <a:t> </a:t>
            </a:r>
            <a:r>
              <a:rPr lang="tr-TR" sz="1050" dirty="0" smtClean="0">
                <a:latin typeface="Cambria"/>
                <a:ea typeface="Cambria"/>
                <a:sym typeface="Cambria"/>
              </a:rPr>
              <a:t>    </a:t>
            </a:r>
          </a:p>
          <a:p>
            <a:pPr marR="0" lvl="0" algn="l" rtl="0">
              <a:lnSpc>
                <a:spcPct val="133333"/>
              </a:lnSpc>
              <a:spcBef>
                <a:spcPts val="0"/>
              </a:spcBef>
              <a:spcAft>
                <a:spcPts val="0"/>
              </a:spcAft>
              <a:buClr>
                <a:srgbClr val="000000"/>
              </a:buClr>
              <a:buSzPts val="1200"/>
            </a:pPr>
            <a:r>
              <a:rPr lang="tr-TR" sz="1050" dirty="0">
                <a:latin typeface="Cambria"/>
                <a:ea typeface="Cambria"/>
                <a:sym typeface="Cambria"/>
              </a:rPr>
              <a:t> </a:t>
            </a:r>
            <a:r>
              <a:rPr lang="tr-TR" sz="1050" dirty="0" smtClean="0">
                <a:latin typeface="Cambria"/>
                <a:ea typeface="Cambria"/>
                <a:sym typeface="Cambria"/>
              </a:rPr>
              <a:t>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1.1. </a:t>
            </a:r>
            <a:r>
              <a:rPr lang="en-US" sz="1050" b="0" i="0" u="none" dirty="0" err="1">
                <a:solidFill>
                  <a:srgbClr val="000000"/>
                </a:solidFill>
                <a:latin typeface="Cambria"/>
                <a:ea typeface="Cambria"/>
                <a:cs typeface="Cambria"/>
                <a:sym typeface="Cambria"/>
              </a:rPr>
              <a:t>Strateji</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Geliştirme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Kurulu</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ve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Stratejik</a:t>
            </a:r>
            <a:r>
              <a:rPr lang="en-US" sz="1050" b="0" i="0" u="none" dirty="0">
                <a:solidFill>
                  <a:srgbClr val="000000"/>
                </a:solidFill>
                <a:latin typeface="Cambria"/>
                <a:ea typeface="Cambria"/>
                <a:cs typeface="Cambria"/>
                <a:sym typeface="Cambria"/>
              </a:rPr>
              <a:t> Plan </a:t>
            </a:r>
            <a:r>
              <a:rPr lang="en-US" sz="1050" b="0" i="0" u="none" dirty="0" err="1">
                <a:solidFill>
                  <a:srgbClr val="000000"/>
                </a:solidFill>
                <a:latin typeface="Cambria"/>
                <a:ea typeface="Cambria"/>
                <a:cs typeface="Cambria"/>
                <a:sym typeface="Cambria"/>
              </a:rPr>
              <a:t>Ekibi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  11</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1.2. </a:t>
            </a:r>
            <a:r>
              <a:rPr lang="en-US" sz="1050" b="0" i="0" u="none" dirty="0" err="1">
                <a:solidFill>
                  <a:srgbClr val="000000"/>
                </a:solidFill>
                <a:latin typeface="Cambria"/>
                <a:ea typeface="Cambria"/>
                <a:cs typeface="Cambria"/>
                <a:sym typeface="Cambria"/>
              </a:rPr>
              <a:t>Planlama</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Süreci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……………………………………………………………….12/13</a:t>
            </a:r>
            <a:endParaRPr sz="1100" dirty="0"/>
          </a:p>
          <a:p>
            <a:pPr marL="0" marR="0" lvl="0" indent="0" algn="l" rtl="0">
              <a:lnSpc>
                <a:spcPct val="133333"/>
              </a:lnSpc>
              <a:spcBef>
                <a:spcPts val="0"/>
              </a:spcBef>
              <a:spcAft>
                <a:spcPts val="0"/>
              </a:spcAft>
              <a:buClr>
                <a:schemeClr val="dk1"/>
              </a:buClr>
              <a:buSzPts val="1200"/>
              <a:buFont typeface="Calibri"/>
              <a:buNone/>
            </a:pPr>
            <a:endParaRPr sz="1050" b="0" i="0" u="none" dirty="0">
              <a:solidFill>
                <a:srgbClr val="000000"/>
              </a:solidFill>
              <a:latin typeface="Cambria"/>
              <a:ea typeface="Cambria"/>
              <a:cs typeface="Cambria"/>
              <a:sym typeface="Cambria"/>
            </a:endParaRPr>
          </a:p>
          <a:p>
            <a:pPr marL="0" marR="0" lvl="0" indent="0" algn="l" rtl="0">
              <a:lnSpc>
                <a:spcPct val="133333"/>
              </a:lnSpc>
              <a:spcBef>
                <a:spcPts val="0"/>
              </a:spcBef>
              <a:spcAft>
                <a:spcPts val="0"/>
              </a:spcAft>
              <a:buClr>
                <a:srgbClr val="000000"/>
              </a:buClr>
              <a:buSzPts val="1200"/>
              <a:buFont typeface="Cambria"/>
              <a:buNone/>
            </a:pPr>
            <a:r>
              <a:rPr lang="en-US" sz="1050" b="1" i="0" u="none" dirty="0">
                <a:solidFill>
                  <a:srgbClr val="000000"/>
                </a:solidFill>
                <a:latin typeface="Cambria"/>
                <a:ea typeface="Cambria"/>
                <a:cs typeface="Cambria"/>
                <a:sym typeface="Cambria"/>
              </a:rPr>
              <a:t>2. DURUM ANALİZİ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1" i="0" u="none" dirty="0">
                <a:solidFill>
                  <a:srgbClr val="000000"/>
                </a:solidFill>
                <a:latin typeface="Cambria"/>
                <a:ea typeface="Cambria"/>
                <a:cs typeface="Cambria"/>
                <a:sym typeface="Cambria"/>
              </a:rPr>
              <a:t>	</a:t>
            </a:r>
            <a:r>
              <a:rPr lang="en-US" sz="1050" b="0" i="0" u="none" dirty="0">
                <a:solidFill>
                  <a:srgbClr val="000000"/>
                </a:solidFill>
                <a:latin typeface="Cambria"/>
                <a:ea typeface="Cambria"/>
                <a:cs typeface="Cambria"/>
                <a:sym typeface="Cambria"/>
              </a:rPr>
              <a:t>2.1. </a:t>
            </a:r>
            <a:r>
              <a:rPr lang="en-US" sz="1050" b="0" i="0" u="none" dirty="0" err="1">
                <a:solidFill>
                  <a:srgbClr val="000000"/>
                </a:solidFill>
                <a:latin typeface="Cambria"/>
                <a:ea typeface="Cambria"/>
                <a:cs typeface="Cambria"/>
                <a:sym typeface="Cambria"/>
              </a:rPr>
              <a:t>Kurumsal</a:t>
            </a:r>
            <a:r>
              <a:rPr lang="en-US" sz="1050" b="0" i="0" u="none" dirty="0">
                <a:solidFill>
                  <a:srgbClr val="000000"/>
                </a:solidFill>
                <a:latin typeface="Cambria"/>
                <a:ea typeface="Cambria"/>
                <a:cs typeface="Cambria"/>
                <a:sym typeface="Cambria"/>
              </a:rPr>
              <a:t> </a:t>
            </a:r>
            <a:r>
              <a:rPr lang="en-US" sz="1050" b="0" i="0" u="none" dirty="0" err="1" smtClean="0">
                <a:solidFill>
                  <a:srgbClr val="000000"/>
                </a:solidFill>
                <a:latin typeface="Cambria"/>
                <a:ea typeface="Cambria"/>
                <a:cs typeface="Cambria"/>
                <a:sym typeface="Cambria"/>
              </a:rPr>
              <a:t>Tarihçe</a:t>
            </a:r>
            <a:r>
              <a:rPr lang="tr-TR" sz="1050" b="0" i="0" u="none" dirty="0" smtClean="0">
                <a:solidFill>
                  <a:srgbClr val="000000"/>
                </a:solidFill>
                <a:latin typeface="Cambria"/>
                <a:ea typeface="Cambria"/>
                <a:cs typeface="Cambria"/>
                <a:sym typeface="Cambria"/>
              </a:rPr>
              <a:t> ………………………………………………………………  16 </a:t>
            </a:r>
            <a:r>
              <a:rPr lang="en-US" sz="1050" b="0" i="0" u="none" dirty="0" smtClean="0">
                <a:solidFill>
                  <a:srgbClr val="000000"/>
                </a:solidFill>
                <a:latin typeface="Cambria"/>
                <a:ea typeface="Cambria"/>
                <a:cs typeface="Cambria"/>
                <a:sym typeface="Cambria"/>
              </a:rPr>
              <a:t>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2.2. </a:t>
            </a:r>
            <a:r>
              <a:rPr lang="en-US" sz="1050" b="0" i="0" u="none" dirty="0" err="1">
                <a:solidFill>
                  <a:srgbClr val="000000"/>
                </a:solidFill>
                <a:latin typeface="Cambria"/>
                <a:ea typeface="Cambria"/>
                <a:cs typeface="Cambria"/>
                <a:sym typeface="Cambria"/>
              </a:rPr>
              <a:t>Uygulanmakta</a:t>
            </a:r>
            <a:r>
              <a:rPr lang="en-US" sz="1050" b="0" i="0" u="none" dirty="0">
                <a:solidFill>
                  <a:srgbClr val="000000"/>
                </a:solidFill>
                <a:latin typeface="Cambria"/>
                <a:ea typeface="Cambria"/>
                <a:cs typeface="Cambria"/>
                <a:sym typeface="Cambria"/>
              </a:rPr>
              <a:t> Olan </a:t>
            </a:r>
            <a:r>
              <a:rPr lang="en-US" sz="1050" b="0" i="0" u="none" dirty="0" err="1">
                <a:solidFill>
                  <a:srgbClr val="000000"/>
                </a:solidFill>
                <a:latin typeface="Cambria"/>
                <a:ea typeface="Cambria"/>
                <a:cs typeface="Cambria"/>
                <a:sym typeface="Cambria"/>
              </a:rPr>
              <a:t>Planın</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Değerlendirilmesi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  17</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2.3. </a:t>
            </a:r>
            <a:r>
              <a:rPr lang="en-US" sz="1050" b="0" i="0" u="none" dirty="0" err="1">
                <a:solidFill>
                  <a:srgbClr val="000000"/>
                </a:solidFill>
                <a:latin typeface="Cambria"/>
                <a:ea typeface="Cambria"/>
                <a:cs typeface="Cambria"/>
                <a:sym typeface="Cambria"/>
              </a:rPr>
              <a:t>Mevzuat</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Analizi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……………………………………………………………………18</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2.4. </a:t>
            </a:r>
            <a:r>
              <a:rPr lang="en-US" sz="1050" b="0" i="0" u="none" dirty="0" err="1">
                <a:solidFill>
                  <a:srgbClr val="000000"/>
                </a:solidFill>
                <a:latin typeface="Cambria"/>
                <a:ea typeface="Cambria"/>
                <a:cs typeface="Cambria"/>
                <a:sym typeface="Cambria"/>
              </a:rPr>
              <a:t>Üst</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Politika</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Belgelerinin</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Analizi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 19</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2.5. </a:t>
            </a:r>
            <a:r>
              <a:rPr lang="en-US" sz="1050" b="0" i="0" u="none" dirty="0" err="1">
                <a:solidFill>
                  <a:srgbClr val="000000"/>
                </a:solidFill>
                <a:latin typeface="Cambria"/>
                <a:ea typeface="Cambria"/>
                <a:cs typeface="Cambria"/>
                <a:sym typeface="Cambria"/>
              </a:rPr>
              <a:t>Faaliyet</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Alanları</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ile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Ürün</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ve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Hizmetlerin</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Belirlenmesi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 20/22</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2.6. </a:t>
            </a:r>
            <a:r>
              <a:rPr lang="en-US" sz="1050" b="0" i="0" u="none" dirty="0" err="1">
                <a:solidFill>
                  <a:srgbClr val="000000"/>
                </a:solidFill>
                <a:latin typeface="Cambria"/>
                <a:ea typeface="Cambria"/>
                <a:cs typeface="Cambria"/>
                <a:sym typeface="Cambria"/>
              </a:rPr>
              <a:t>Paydaş</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Analizi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  23/30</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2.7. </a:t>
            </a:r>
            <a:r>
              <a:rPr lang="en-US" sz="1050" b="0" i="0" u="none" dirty="0" err="1">
                <a:solidFill>
                  <a:srgbClr val="000000"/>
                </a:solidFill>
                <a:latin typeface="Cambria"/>
                <a:ea typeface="Cambria"/>
                <a:cs typeface="Cambria"/>
                <a:sym typeface="Cambria"/>
              </a:rPr>
              <a:t>Kuruluş</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İçi</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Analiz</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………………………………………………………………….31</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2.7.1.Teşkilat </a:t>
            </a:r>
            <a:r>
              <a:rPr lang="en-US" sz="1050" b="0" i="0" u="none" dirty="0" err="1">
                <a:solidFill>
                  <a:srgbClr val="000000"/>
                </a:solidFill>
                <a:latin typeface="Cambria"/>
                <a:ea typeface="Cambria"/>
                <a:cs typeface="Cambria"/>
                <a:sym typeface="Cambria"/>
              </a:rPr>
              <a:t>Yapısı</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 31</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2.7.2.İnsan </a:t>
            </a:r>
            <a:r>
              <a:rPr lang="en-US" sz="1050" b="0" i="0" u="none" dirty="0" err="1" smtClean="0">
                <a:solidFill>
                  <a:srgbClr val="000000"/>
                </a:solidFill>
                <a:latin typeface="Cambria"/>
                <a:ea typeface="Cambria"/>
                <a:cs typeface="Cambria"/>
                <a:sym typeface="Cambria"/>
              </a:rPr>
              <a:t>Kaynakları</a:t>
            </a:r>
            <a:r>
              <a:rPr lang="tr-TR" sz="1050" b="0" i="0" u="none" dirty="0" smtClean="0">
                <a:solidFill>
                  <a:srgbClr val="000000"/>
                </a:solidFill>
                <a:latin typeface="Cambria"/>
                <a:ea typeface="Cambria"/>
                <a:cs typeface="Cambria"/>
                <a:sym typeface="Cambria"/>
              </a:rPr>
              <a:t>…………………………………………32/35</a:t>
            </a:r>
            <a:r>
              <a:rPr lang="en-US" sz="1050" b="0" i="0" u="none" dirty="0" smtClean="0">
                <a:solidFill>
                  <a:srgbClr val="000000"/>
                </a:solidFill>
                <a:latin typeface="Cambria"/>
                <a:ea typeface="Cambria"/>
                <a:cs typeface="Cambria"/>
                <a:sym typeface="Cambria"/>
              </a:rPr>
              <a:t>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2.7.3.Teknolojik </a:t>
            </a:r>
            <a:r>
              <a:rPr lang="en-US" sz="1050" b="0" i="0" u="none" dirty="0" err="1" smtClean="0">
                <a:solidFill>
                  <a:srgbClr val="000000"/>
                </a:solidFill>
                <a:latin typeface="Cambria"/>
                <a:ea typeface="Cambria"/>
                <a:cs typeface="Cambria"/>
                <a:sym typeface="Cambria"/>
              </a:rPr>
              <a:t>Düzey</a:t>
            </a:r>
            <a:r>
              <a:rPr lang="tr-TR" sz="1050" b="0" i="0" u="none" dirty="0" smtClean="0">
                <a:solidFill>
                  <a:srgbClr val="000000"/>
                </a:solidFill>
                <a:latin typeface="Cambria"/>
                <a:ea typeface="Cambria"/>
                <a:cs typeface="Cambria"/>
                <a:sym typeface="Cambria"/>
              </a:rPr>
              <a:t>………………………………………...36/37</a:t>
            </a:r>
            <a:r>
              <a:rPr lang="en-US" sz="1050" b="0" i="0" u="none" dirty="0" smtClean="0">
                <a:solidFill>
                  <a:srgbClr val="000000"/>
                </a:solidFill>
                <a:latin typeface="Cambria"/>
                <a:ea typeface="Cambria"/>
                <a:cs typeface="Cambria"/>
                <a:sym typeface="Cambria"/>
              </a:rPr>
              <a:t>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2.7.4.Mali </a:t>
            </a:r>
            <a:r>
              <a:rPr lang="en-US" sz="1050" b="0" i="0" u="none" dirty="0" err="1">
                <a:solidFill>
                  <a:srgbClr val="000000"/>
                </a:solidFill>
                <a:latin typeface="Cambria"/>
                <a:ea typeface="Cambria"/>
                <a:cs typeface="Cambria"/>
                <a:sym typeface="Cambria"/>
              </a:rPr>
              <a:t>Kaynaklar</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………..………………………………......38/39</a:t>
            </a:r>
          </a:p>
          <a:p>
            <a:pPr lvl="0">
              <a:lnSpc>
                <a:spcPct val="133333"/>
              </a:lnSpc>
              <a:buSzPts val="1200"/>
            </a:pPr>
            <a:r>
              <a:rPr lang="tr-TR" sz="1050" dirty="0">
                <a:latin typeface="Cambria"/>
                <a:ea typeface="Cambria"/>
                <a:sym typeface="Cambria"/>
              </a:rPr>
              <a:t> </a:t>
            </a:r>
            <a:r>
              <a:rPr lang="tr-TR" sz="1050" dirty="0" smtClean="0">
                <a:latin typeface="Cambria"/>
                <a:ea typeface="Cambria"/>
                <a:sym typeface="Cambria"/>
              </a:rPr>
              <a:t>                                                      </a:t>
            </a:r>
            <a:r>
              <a:rPr lang="en-US" sz="1050" dirty="0" smtClean="0">
                <a:latin typeface="Cambria"/>
                <a:ea typeface="Cambria"/>
                <a:cs typeface="Cambria"/>
                <a:sym typeface="Cambria"/>
              </a:rPr>
              <a:t>2.7.</a:t>
            </a:r>
            <a:r>
              <a:rPr lang="tr-TR" sz="1050" dirty="0" smtClean="0">
                <a:latin typeface="Cambria"/>
                <a:ea typeface="Cambria"/>
                <a:cs typeface="Cambria"/>
                <a:sym typeface="Cambria"/>
              </a:rPr>
              <a:t>5</a:t>
            </a:r>
            <a:r>
              <a:rPr lang="en-US" sz="1050" dirty="0" smtClean="0">
                <a:latin typeface="Cambria"/>
                <a:ea typeface="Cambria"/>
                <a:cs typeface="Cambria"/>
                <a:sym typeface="Cambria"/>
              </a:rPr>
              <a:t>.</a:t>
            </a:r>
            <a:r>
              <a:rPr lang="tr-TR" sz="1050" dirty="0" smtClean="0">
                <a:latin typeface="Cambria"/>
                <a:ea typeface="Cambria"/>
                <a:cs typeface="Cambria"/>
                <a:sym typeface="Cambria"/>
              </a:rPr>
              <a:t>Norm Kadro………………………………………………….        41</a:t>
            </a:r>
            <a:r>
              <a:rPr lang="tr-TR" sz="1050" dirty="0" smtClean="0">
                <a:latin typeface="Cambria"/>
                <a:ea typeface="Cambria"/>
                <a:sym typeface="Cambria"/>
              </a:rPr>
              <a:t>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a:t>
            </a:r>
            <a:r>
              <a:rPr lang="en-US" sz="1050" b="0" i="0" u="none" dirty="0" smtClean="0">
                <a:solidFill>
                  <a:srgbClr val="000000"/>
                </a:solidFill>
                <a:latin typeface="Cambria"/>
                <a:ea typeface="Cambria"/>
                <a:cs typeface="Cambria"/>
                <a:sym typeface="Cambria"/>
              </a:rPr>
              <a:t>2.7.</a:t>
            </a:r>
            <a:r>
              <a:rPr lang="tr-TR" sz="1050" b="0" i="0" u="none" dirty="0" smtClean="0">
                <a:solidFill>
                  <a:srgbClr val="000000"/>
                </a:solidFill>
                <a:latin typeface="Cambria"/>
                <a:ea typeface="Cambria"/>
                <a:cs typeface="Cambria"/>
                <a:sym typeface="Cambria"/>
              </a:rPr>
              <a:t>6</a:t>
            </a:r>
            <a:r>
              <a:rPr lang="en-US" sz="1050" b="0" i="0" u="none" dirty="0" smtClean="0">
                <a:solidFill>
                  <a:srgbClr val="000000"/>
                </a:solidFill>
                <a:latin typeface="Cambria"/>
                <a:ea typeface="Cambria"/>
                <a:cs typeface="Cambria"/>
                <a:sym typeface="Cambria"/>
              </a:rPr>
              <a:t>.</a:t>
            </a:r>
            <a:r>
              <a:rPr lang="en-US" sz="1050" b="0" i="0" u="none" dirty="0" err="1" smtClean="0">
                <a:solidFill>
                  <a:srgbClr val="000000"/>
                </a:solidFill>
                <a:latin typeface="Cambria"/>
                <a:ea typeface="Cambria"/>
                <a:cs typeface="Cambria"/>
                <a:sym typeface="Cambria"/>
              </a:rPr>
              <a:t>İstatistiki</a:t>
            </a:r>
            <a:r>
              <a:rPr lang="en-US" sz="1050" b="0" i="0" u="none" dirty="0" smtClean="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Veriler</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(Öğretmen-Öğrenci durum)..42</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2.8. </a:t>
            </a:r>
            <a:r>
              <a:rPr lang="en-US" sz="1050" b="0" i="0" u="none" dirty="0" err="1">
                <a:solidFill>
                  <a:srgbClr val="000000"/>
                </a:solidFill>
                <a:latin typeface="Cambria"/>
                <a:ea typeface="Cambria"/>
                <a:cs typeface="Cambria"/>
                <a:sym typeface="Cambria"/>
              </a:rPr>
              <a:t>Dış</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Çevre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Analizi</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Politik</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Ekonomik</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Sosyal</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Teknolojik</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Yasal</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ve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Çevresel</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Çevre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Analizi</a:t>
            </a:r>
            <a:r>
              <a:rPr lang="en-US" sz="1050" b="0" i="0" u="none" dirty="0">
                <a:solidFill>
                  <a:srgbClr val="000000"/>
                </a:solidFill>
                <a:latin typeface="Cambria"/>
                <a:ea typeface="Cambria"/>
                <a:cs typeface="Cambria"/>
                <a:sym typeface="Cambria"/>
              </a:rPr>
              <a:t> -PESTLE</a:t>
            </a:r>
            <a:r>
              <a:rPr lang="en-US" sz="1050" b="0" i="0" u="none" dirty="0" smtClean="0">
                <a:solidFill>
                  <a:srgbClr val="000000"/>
                </a:solidFill>
                <a:latin typeface="Cambria"/>
                <a:ea typeface="Cambria"/>
                <a:cs typeface="Cambria"/>
                <a:sym typeface="Cambria"/>
              </a:rPr>
              <a:t>)</a:t>
            </a:r>
            <a:r>
              <a:rPr lang="tr-TR" sz="1050" b="0" i="0" u="none" dirty="0" smtClean="0">
                <a:solidFill>
                  <a:srgbClr val="000000"/>
                </a:solidFill>
                <a:latin typeface="Cambria"/>
                <a:ea typeface="Cambria"/>
                <a:cs typeface="Cambria"/>
                <a:sym typeface="Cambria"/>
              </a:rPr>
              <a:t>…………………………………………………………….................     43</a:t>
            </a:r>
            <a:r>
              <a:rPr lang="en-US" sz="1050" b="0" i="0" u="none" dirty="0" smtClean="0">
                <a:solidFill>
                  <a:srgbClr val="000000"/>
                </a:solidFill>
                <a:latin typeface="Cambria"/>
                <a:ea typeface="Cambria"/>
                <a:cs typeface="Cambria"/>
                <a:sym typeface="Cambria"/>
              </a:rPr>
              <a:t>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2.9. </a:t>
            </a:r>
            <a:r>
              <a:rPr lang="en-US" sz="1050" b="0" i="0" u="none" dirty="0" err="1">
                <a:solidFill>
                  <a:srgbClr val="000000"/>
                </a:solidFill>
                <a:latin typeface="Cambria"/>
                <a:ea typeface="Cambria"/>
                <a:cs typeface="Cambria"/>
                <a:sym typeface="Cambria"/>
              </a:rPr>
              <a:t>Güçlü</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ve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Zayıf</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Yönler</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ile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Fırsatlar</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ve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Tehditler</a:t>
            </a:r>
            <a:r>
              <a:rPr lang="en-US" sz="1050" b="0" i="0" u="none" dirty="0">
                <a:solidFill>
                  <a:srgbClr val="000000"/>
                </a:solidFill>
                <a:latin typeface="Cambria"/>
                <a:ea typeface="Cambria"/>
                <a:cs typeface="Cambria"/>
                <a:sym typeface="Cambria"/>
              </a:rPr>
              <a:t> (GZFT) </a:t>
            </a:r>
            <a:r>
              <a:rPr lang="en-US" sz="1050" b="0" i="0" u="none" dirty="0" err="1">
                <a:solidFill>
                  <a:srgbClr val="000000"/>
                </a:solidFill>
                <a:latin typeface="Cambria"/>
                <a:ea typeface="Cambria"/>
                <a:cs typeface="Cambria"/>
                <a:sym typeface="Cambria"/>
              </a:rPr>
              <a:t>Analizi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….47</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2.10.Tespit </a:t>
            </a:r>
            <a:r>
              <a:rPr lang="en-US" sz="1050" b="0" i="0" u="none" dirty="0" err="1">
                <a:solidFill>
                  <a:srgbClr val="000000"/>
                </a:solidFill>
                <a:latin typeface="Cambria"/>
                <a:ea typeface="Cambria"/>
                <a:cs typeface="Cambria"/>
                <a:sym typeface="Cambria"/>
              </a:rPr>
              <a:t>ve</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İhtiyaçların</a:t>
            </a:r>
            <a:r>
              <a:rPr lang="en-US" sz="1050" b="0" i="0" u="none" dirty="0">
                <a:solidFill>
                  <a:srgbClr val="000000"/>
                </a:solidFill>
                <a:latin typeface="Cambria"/>
                <a:ea typeface="Cambria"/>
                <a:cs typeface="Cambria"/>
                <a:sym typeface="Cambria"/>
              </a:rPr>
              <a:t> </a:t>
            </a:r>
            <a:r>
              <a:rPr lang="en-US" sz="1050" b="0" i="0" u="none" dirty="0" err="1">
                <a:solidFill>
                  <a:srgbClr val="000000"/>
                </a:solidFill>
                <a:latin typeface="Cambria"/>
                <a:ea typeface="Cambria"/>
                <a:cs typeface="Cambria"/>
                <a:sym typeface="Cambria"/>
              </a:rPr>
              <a:t>Belirlenmesi</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…………………………………………48</a:t>
            </a:r>
            <a:endParaRPr sz="1100" dirty="0"/>
          </a:p>
          <a:p>
            <a:pPr marL="0" marR="0" lvl="0" indent="0" algn="l" rtl="0">
              <a:lnSpc>
                <a:spcPct val="133333"/>
              </a:lnSpc>
              <a:spcBef>
                <a:spcPts val="0"/>
              </a:spcBef>
              <a:spcAft>
                <a:spcPts val="0"/>
              </a:spcAft>
              <a:buClr>
                <a:schemeClr val="dk1"/>
              </a:buClr>
              <a:buSzPts val="1200"/>
              <a:buFont typeface="Calibri"/>
              <a:buNone/>
            </a:pPr>
            <a:endParaRPr sz="1050" b="0" i="0" u="none" dirty="0">
              <a:solidFill>
                <a:srgbClr val="000000"/>
              </a:solidFill>
              <a:latin typeface="Cambria"/>
              <a:ea typeface="Cambria"/>
              <a:cs typeface="Cambria"/>
              <a:sym typeface="Cambria"/>
            </a:endParaRPr>
          </a:p>
          <a:p>
            <a:pPr marL="0" marR="0" lvl="0" indent="0" algn="l" rtl="0">
              <a:lnSpc>
                <a:spcPct val="133333"/>
              </a:lnSpc>
              <a:spcBef>
                <a:spcPts val="0"/>
              </a:spcBef>
              <a:spcAft>
                <a:spcPts val="0"/>
              </a:spcAft>
              <a:buClr>
                <a:srgbClr val="000000"/>
              </a:buClr>
              <a:buSzPts val="1200"/>
              <a:buFont typeface="Cambria"/>
              <a:buNone/>
            </a:pPr>
            <a:r>
              <a:rPr lang="en-US" sz="1050" b="1" i="0" u="none" dirty="0">
                <a:solidFill>
                  <a:srgbClr val="000000"/>
                </a:solidFill>
                <a:latin typeface="Cambria"/>
                <a:ea typeface="Cambria"/>
                <a:cs typeface="Cambria"/>
                <a:sym typeface="Cambria"/>
              </a:rPr>
              <a:t>3. GELECEĞE BAKIŞ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3.1.Misyon </a:t>
            </a:r>
            <a:r>
              <a:rPr lang="tr-TR" sz="1050" b="0" i="0" u="none" dirty="0" smtClean="0">
                <a:solidFill>
                  <a:srgbClr val="000000"/>
                </a:solidFill>
                <a:latin typeface="Cambria"/>
                <a:ea typeface="Cambria"/>
                <a:cs typeface="Cambria"/>
                <a:sym typeface="Cambria"/>
              </a:rPr>
              <a:t>……………………………………………………………………………………52</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a:t>
            </a:r>
            <a:r>
              <a:rPr lang="en-US" sz="1050" b="0" i="0" u="none" dirty="0" smtClean="0">
                <a:solidFill>
                  <a:srgbClr val="000000"/>
                </a:solidFill>
                <a:latin typeface="Cambria"/>
                <a:ea typeface="Cambria"/>
                <a:cs typeface="Cambria"/>
                <a:sym typeface="Cambria"/>
              </a:rPr>
              <a:t>3.2.Vizyon</a:t>
            </a:r>
            <a:r>
              <a:rPr lang="tr-TR" sz="1050" b="0" i="0" u="none" dirty="0" smtClean="0">
                <a:solidFill>
                  <a:srgbClr val="000000"/>
                </a:solidFill>
                <a:latin typeface="Cambria"/>
                <a:ea typeface="Cambria"/>
                <a:cs typeface="Cambria"/>
                <a:sym typeface="Cambria"/>
              </a:rPr>
              <a:t>……………………………………………………………………………………..52</a:t>
            </a:r>
            <a:r>
              <a:rPr lang="en-US" sz="1050" b="0" i="0" u="none" dirty="0" smtClean="0">
                <a:solidFill>
                  <a:srgbClr val="000000"/>
                </a:solidFill>
                <a:latin typeface="Cambria"/>
                <a:ea typeface="Cambria"/>
                <a:cs typeface="Cambria"/>
                <a:sym typeface="Cambria"/>
              </a:rPr>
              <a:t>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3.3.Temel </a:t>
            </a:r>
            <a:r>
              <a:rPr lang="en-US" sz="1050" b="0" i="0" u="none" dirty="0" err="1">
                <a:solidFill>
                  <a:srgbClr val="000000"/>
                </a:solidFill>
                <a:latin typeface="Cambria"/>
                <a:ea typeface="Cambria"/>
                <a:cs typeface="Cambria"/>
                <a:sym typeface="Cambria"/>
              </a:rPr>
              <a:t>Değerler</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………………………………………………………………………..52</a:t>
            </a:r>
            <a:endParaRPr sz="1100" dirty="0"/>
          </a:p>
          <a:p>
            <a:pPr marL="0" marR="0" lvl="0" indent="0" algn="l" rtl="0">
              <a:lnSpc>
                <a:spcPct val="133333"/>
              </a:lnSpc>
              <a:spcBef>
                <a:spcPts val="0"/>
              </a:spcBef>
              <a:spcAft>
                <a:spcPts val="0"/>
              </a:spcAft>
              <a:buClr>
                <a:schemeClr val="dk1"/>
              </a:buClr>
              <a:buSzPts val="1200"/>
              <a:buFont typeface="Calibri"/>
              <a:buNone/>
            </a:pPr>
            <a:endParaRPr sz="1050" b="0" i="0" u="none" dirty="0">
              <a:solidFill>
                <a:srgbClr val="000000"/>
              </a:solidFill>
              <a:latin typeface="Cambria"/>
              <a:ea typeface="Cambria"/>
              <a:cs typeface="Cambria"/>
              <a:sym typeface="Cambria"/>
            </a:endParaRPr>
          </a:p>
          <a:p>
            <a:pPr marL="0" marR="0" lvl="0" indent="0" algn="l" rtl="0">
              <a:lnSpc>
                <a:spcPct val="133333"/>
              </a:lnSpc>
              <a:spcBef>
                <a:spcPts val="0"/>
              </a:spcBef>
              <a:spcAft>
                <a:spcPts val="0"/>
              </a:spcAft>
              <a:buClr>
                <a:srgbClr val="000000"/>
              </a:buClr>
              <a:buSzPts val="1200"/>
              <a:buFont typeface="Cambria"/>
              <a:buNone/>
            </a:pPr>
            <a:r>
              <a:rPr lang="en-US" sz="1050" b="1" i="0" u="none" dirty="0">
                <a:solidFill>
                  <a:srgbClr val="000000"/>
                </a:solidFill>
                <a:latin typeface="Cambria"/>
                <a:ea typeface="Cambria"/>
                <a:cs typeface="Cambria"/>
                <a:sym typeface="Cambria"/>
              </a:rPr>
              <a:t>4. AMAÇ, HEDEF VE STRATEJİLERİN BELİRLENMESİ </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4.1. </a:t>
            </a:r>
            <a:r>
              <a:rPr lang="en-US" sz="1050" b="0" i="0" u="none" dirty="0" err="1">
                <a:solidFill>
                  <a:srgbClr val="000000"/>
                </a:solidFill>
                <a:latin typeface="Cambria"/>
                <a:ea typeface="Cambria"/>
                <a:cs typeface="Cambria"/>
                <a:sym typeface="Cambria"/>
              </a:rPr>
              <a:t>Amaçlar</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………………………………………………………………………………….56</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4.2. </a:t>
            </a:r>
            <a:r>
              <a:rPr lang="en-US" sz="1050" b="0" i="0" u="none" dirty="0" err="1">
                <a:solidFill>
                  <a:srgbClr val="000000"/>
                </a:solidFill>
                <a:latin typeface="Cambria"/>
                <a:ea typeface="Cambria"/>
                <a:cs typeface="Cambria"/>
                <a:sym typeface="Cambria"/>
              </a:rPr>
              <a:t>Hedefler</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………………………………………………………………………………….57</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4.3. </a:t>
            </a:r>
            <a:r>
              <a:rPr lang="en-US" sz="1050" b="0" i="0" u="none" dirty="0" err="1">
                <a:solidFill>
                  <a:srgbClr val="000000"/>
                </a:solidFill>
                <a:latin typeface="Cambria"/>
                <a:ea typeface="Cambria"/>
                <a:cs typeface="Cambria"/>
                <a:sym typeface="Cambria"/>
              </a:rPr>
              <a:t>Performans</a:t>
            </a:r>
            <a:r>
              <a:rPr lang="en-US" sz="1050" b="0" i="0" u="none" dirty="0">
                <a:solidFill>
                  <a:srgbClr val="000000"/>
                </a:solidFill>
                <a:latin typeface="Cambria"/>
                <a:ea typeface="Cambria"/>
                <a:cs typeface="Cambria"/>
                <a:sym typeface="Cambria"/>
              </a:rPr>
              <a:t> </a:t>
            </a:r>
            <a:r>
              <a:rPr lang="en-US" sz="1050" b="0" i="0" u="none" dirty="0" err="1" smtClean="0">
                <a:solidFill>
                  <a:srgbClr val="000000"/>
                </a:solidFill>
                <a:latin typeface="Cambria"/>
                <a:ea typeface="Cambria"/>
                <a:cs typeface="Cambria"/>
                <a:sym typeface="Cambria"/>
              </a:rPr>
              <a:t>Gös</a:t>
            </a:r>
            <a:r>
              <a:rPr lang="tr-TR" sz="1050" b="0" i="0" u="none" dirty="0" err="1" smtClean="0">
                <a:solidFill>
                  <a:srgbClr val="000000"/>
                </a:solidFill>
                <a:latin typeface="Cambria"/>
                <a:ea typeface="Cambria"/>
                <a:cs typeface="Cambria"/>
                <a:sym typeface="Cambria"/>
              </a:rPr>
              <a:t>tergeleri</a:t>
            </a:r>
            <a:r>
              <a:rPr lang="tr-TR" sz="1050" b="0" i="0" u="none" dirty="0" smtClean="0">
                <a:solidFill>
                  <a:srgbClr val="000000"/>
                </a:solidFill>
                <a:latin typeface="Cambria"/>
                <a:ea typeface="Cambria"/>
                <a:cs typeface="Cambria"/>
                <a:sym typeface="Cambria"/>
              </a:rPr>
              <a:t>…………………………………………………………..</a:t>
            </a:r>
            <a:r>
              <a:rPr lang="tr-TR" sz="1050" dirty="0" smtClean="0">
                <a:latin typeface="Cambria"/>
                <a:ea typeface="Cambria"/>
                <a:cs typeface="Cambria"/>
                <a:sym typeface="Cambria"/>
              </a:rPr>
              <a:t>60</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4.4. </a:t>
            </a:r>
            <a:r>
              <a:rPr lang="en-US" sz="1050" b="0" i="0" u="none" dirty="0" err="1">
                <a:solidFill>
                  <a:srgbClr val="000000"/>
                </a:solidFill>
                <a:latin typeface="Cambria"/>
                <a:ea typeface="Cambria"/>
                <a:cs typeface="Cambria"/>
                <a:sym typeface="Cambria"/>
              </a:rPr>
              <a:t>Stratejilerin</a:t>
            </a:r>
            <a:r>
              <a:rPr lang="en-US" sz="1050" b="0" i="0" u="none" dirty="0">
                <a:solidFill>
                  <a:srgbClr val="000000"/>
                </a:solidFill>
                <a:latin typeface="Cambria"/>
                <a:ea typeface="Cambria"/>
                <a:cs typeface="Cambria"/>
                <a:sym typeface="Cambria"/>
              </a:rPr>
              <a:t> </a:t>
            </a:r>
            <a:r>
              <a:rPr lang="en-US" sz="1050" b="0" i="0" u="none" dirty="0" err="1" smtClean="0">
                <a:solidFill>
                  <a:srgbClr val="000000"/>
                </a:solidFill>
                <a:latin typeface="Cambria"/>
                <a:ea typeface="Cambria"/>
                <a:cs typeface="Cambria"/>
                <a:sym typeface="Cambria"/>
              </a:rPr>
              <a:t>Belirlenmesi</a:t>
            </a:r>
            <a:r>
              <a:rPr lang="tr-TR" sz="1050" b="0" i="0" u="none" dirty="0" smtClean="0">
                <a:solidFill>
                  <a:srgbClr val="000000"/>
                </a:solidFill>
                <a:latin typeface="Cambria"/>
                <a:ea typeface="Cambria"/>
                <a:cs typeface="Cambria"/>
                <a:sym typeface="Cambria"/>
              </a:rPr>
              <a:t>……………………………………………………........</a:t>
            </a:r>
            <a:r>
              <a:rPr lang="tr-TR" sz="1050" dirty="0" smtClean="0">
                <a:latin typeface="Cambria"/>
                <a:ea typeface="Cambria"/>
                <a:cs typeface="Cambria"/>
                <a:sym typeface="Cambria"/>
              </a:rPr>
              <a:t>60</a:t>
            </a:r>
            <a:endParaRPr sz="1100" dirty="0"/>
          </a:p>
          <a:p>
            <a:pPr marL="0" marR="0" lvl="0" indent="0" algn="l" rtl="0">
              <a:lnSpc>
                <a:spcPct val="133333"/>
              </a:lnSpc>
              <a:spcBef>
                <a:spcPts val="0"/>
              </a:spcBef>
              <a:spcAft>
                <a:spcPts val="0"/>
              </a:spcAft>
              <a:buClr>
                <a:srgbClr val="000000"/>
              </a:buClr>
              <a:buSzPts val="1200"/>
              <a:buFont typeface="Cambria"/>
              <a:buNone/>
            </a:pPr>
            <a:r>
              <a:rPr lang="en-US" sz="1050" b="0" i="0" u="none" dirty="0">
                <a:solidFill>
                  <a:srgbClr val="000000"/>
                </a:solidFill>
                <a:latin typeface="Cambria"/>
                <a:ea typeface="Cambria"/>
                <a:cs typeface="Cambria"/>
                <a:sym typeface="Cambria"/>
              </a:rPr>
              <a:t>	4.5. </a:t>
            </a:r>
            <a:r>
              <a:rPr lang="en-US" sz="1050" b="0" i="0" u="none" dirty="0" err="1">
                <a:solidFill>
                  <a:srgbClr val="000000"/>
                </a:solidFill>
                <a:latin typeface="Cambria"/>
                <a:ea typeface="Cambria"/>
                <a:cs typeface="Cambria"/>
                <a:sym typeface="Cambria"/>
              </a:rPr>
              <a:t>Maliyetlendirme</a:t>
            </a:r>
            <a:r>
              <a:rPr lang="en-US" sz="1050" b="0" i="0" u="none" dirty="0">
                <a:solidFill>
                  <a:srgbClr val="000000"/>
                </a:solidFill>
                <a:latin typeface="Cambria"/>
                <a:ea typeface="Cambria"/>
                <a:cs typeface="Cambria"/>
                <a:sym typeface="Cambria"/>
              </a:rPr>
              <a:t> </a:t>
            </a:r>
            <a:r>
              <a:rPr lang="tr-TR" sz="1050" b="0" i="0" u="none" dirty="0" smtClean="0">
                <a:solidFill>
                  <a:srgbClr val="000000"/>
                </a:solidFill>
                <a:latin typeface="Cambria"/>
                <a:ea typeface="Cambria"/>
                <a:cs typeface="Cambria"/>
                <a:sym typeface="Cambria"/>
              </a:rPr>
              <a:t>………………………………………………………………………61</a:t>
            </a:r>
            <a:endParaRPr sz="1100" dirty="0"/>
          </a:p>
          <a:p>
            <a:pPr marL="0" marR="0" lvl="0" indent="0" algn="l" rtl="0">
              <a:lnSpc>
                <a:spcPct val="133333"/>
              </a:lnSpc>
              <a:spcBef>
                <a:spcPts val="0"/>
              </a:spcBef>
              <a:spcAft>
                <a:spcPts val="0"/>
              </a:spcAft>
              <a:buClr>
                <a:schemeClr val="dk1"/>
              </a:buClr>
              <a:buSzPts val="1200"/>
              <a:buFont typeface="Calibri"/>
              <a:buNone/>
            </a:pPr>
            <a:endParaRPr sz="1050" b="0" i="0" u="none" dirty="0">
              <a:solidFill>
                <a:srgbClr val="000000"/>
              </a:solidFill>
              <a:latin typeface="Cambria"/>
              <a:ea typeface="Cambria"/>
              <a:cs typeface="Cambria"/>
              <a:sym typeface="Cambria"/>
            </a:endParaRPr>
          </a:p>
          <a:p>
            <a:pPr marL="0" marR="0" lvl="0" indent="0" algn="l" rtl="0">
              <a:lnSpc>
                <a:spcPct val="133333"/>
              </a:lnSpc>
              <a:spcBef>
                <a:spcPts val="0"/>
              </a:spcBef>
              <a:spcAft>
                <a:spcPts val="0"/>
              </a:spcAft>
              <a:buClr>
                <a:srgbClr val="000000"/>
              </a:buClr>
              <a:buSzPts val="1200"/>
              <a:buFont typeface="Cambria"/>
              <a:buNone/>
            </a:pPr>
            <a:r>
              <a:rPr lang="en-US" sz="1050" b="1" i="0" u="none" dirty="0">
                <a:solidFill>
                  <a:srgbClr val="000000"/>
                </a:solidFill>
                <a:latin typeface="Cambria"/>
                <a:ea typeface="Cambria"/>
                <a:cs typeface="Cambria"/>
                <a:sym typeface="Cambria"/>
              </a:rPr>
              <a:t>5. İZLEME VE </a:t>
            </a:r>
            <a:r>
              <a:rPr lang="en-US" sz="1050" b="1" i="0" u="none" dirty="0" smtClean="0">
                <a:solidFill>
                  <a:srgbClr val="000000"/>
                </a:solidFill>
                <a:latin typeface="Cambria"/>
                <a:ea typeface="Cambria"/>
                <a:cs typeface="Cambria"/>
                <a:sym typeface="Cambria"/>
              </a:rPr>
              <a:t>DEĞERLENDİRME</a:t>
            </a:r>
            <a:r>
              <a:rPr lang="tr-TR" sz="1050" b="1" i="0" u="none" dirty="0" smtClean="0">
                <a:solidFill>
                  <a:srgbClr val="000000"/>
                </a:solidFill>
                <a:latin typeface="Cambria"/>
                <a:ea typeface="Cambria"/>
                <a:cs typeface="Cambria"/>
                <a:sym typeface="Cambria"/>
              </a:rPr>
              <a:t>………………………………………………………………………….</a:t>
            </a:r>
            <a:r>
              <a:rPr lang="tr-TR" sz="1000" i="0" u="none" dirty="0" smtClean="0">
                <a:solidFill>
                  <a:srgbClr val="000000"/>
                </a:solidFill>
                <a:latin typeface="Cambria"/>
                <a:ea typeface="Cambria"/>
                <a:cs typeface="Cambria"/>
                <a:sym typeface="Cambria"/>
              </a:rPr>
              <a:t>63/64</a:t>
            </a:r>
            <a:endParaRPr sz="1100" dirty="0"/>
          </a:p>
          <a:p>
            <a:pPr marL="0" marR="0" lvl="0" indent="0" algn="l" rtl="0">
              <a:lnSpc>
                <a:spcPct val="133333"/>
              </a:lnSpc>
              <a:spcBef>
                <a:spcPts val="0"/>
              </a:spcBef>
              <a:spcAft>
                <a:spcPts val="0"/>
              </a:spcAft>
              <a:buClr>
                <a:schemeClr val="dk1"/>
              </a:buClr>
              <a:buSzPts val="1200"/>
              <a:buFont typeface="Calibri"/>
              <a:buNone/>
            </a:pPr>
            <a:endParaRPr sz="1050" b="0" i="0" u="none" dirty="0">
              <a:solidFill>
                <a:srgbClr val="000000"/>
              </a:solidFill>
              <a:latin typeface="Cambria"/>
              <a:ea typeface="Cambria"/>
              <a:cs typeface="Cambria"/>
              <a:sym typeface="Cambria"/>
            </a:endParaRPr>
          </a:p>
          <a:p>
            <a:pPr marL="0" marR="0" lvl="0" indent="0" algn="l" rtl="0">
              <a:lnSpc>
                <a:spcPct val="133333"/>
              </a:lnSpc>
              <a:spcBef>
                <a:spcPts val="0"/>
              </a:spcBef>
              <a:spcAft>
                <a:spcPts val="0"/>
              </a:spcAft>
              <a:buClr>
                <a:srgbClr val="000000"/>
              </a:buClr>
              <a:buSzPts val="1200"/>
              <a:buFont typeface="Cambria"/>
              <a:buNone/>
            </a:pPr>
            <a:r>
              <a:rPr lang="en-US" sz="1050" b="1" i="0" u="none" dirty="0">
                <a:solidFill>
                  <a:srgbClr val="000000"/>
                </a:solidFill>
                <a:latin typeface="Cambria"/>
                <a:ea typeface="Cambria"/>
                <a:cs typeface="Cambria"/>
                <a:sym typeface="Cambria"/>
              </a:rPr>
              <a:t>6. </a:t>
            </a:r>
            <a:r>
              <a:rPr lang="en-US" sz="1050" b="1" i="0" u="none" dirty="0" smtClean="0">
                <a:solidFill>
                  <a:srgbClr val="000000"/>
                </a:solidFill>
                <a:latin typeface="Cambria"/>
                <a:ea typeface="Cambria"/>
                <a:cs typeface="Cambria"/>
                <a:sym typeface="Cambria"/>
              </a:rPr>
              <a:t>TABLO/ŞEKİL/GRAFİKLER/EKLER</a:t>
            </a:r>
            <a:r>
              <a:rPr lang="tr-TR" sz="1050" b="1" i="0" u="none" dirty="0" smtClean="0">
                <a:solidFill>
                  <a:srgbClr val="000000"/>
                </a:solidFill>
                <a:latin typeface="Cambria"/>
                <a:ea typeface="Cambria"/>
                <a:cs typeface="Cambria"/>
                <a:sym typeface="Cambria"/>
              </a:rPr>
              <a:t>……………………………………………………………….....</a:t>
            </a:r>
            <a:r>
              <a:rPr lang="tr-TR" sz="1050" i="0" u="none" dirty="0" smtClean="0">
                <a:solidFill>
                  <a:srgbClr val="000000"/>
                </a:solidFill>
                <a:latin typeface="Cambria"/>
                <a:ea typeface="Cambria"/>
                <a:cs typeface="Cambria"/>
                <a:sym typeface="Cambria"/>
              </a:rPr>
              <a:t>65</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7_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0_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Görünüş">
  <a:themeElements>
    <a:clrScheme name="Görünüş">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10477</Words>
  <Application>Microsoft Office PowerPoint</Application>
  <PresentationFormat>Özel</PresentationFormat>
  <Paragraphs>3370</Paragraphs>
  <Slides>70</Slides>
  <Notes>64</Notes>
  <HiddenSlides>0</HiddenSlides>
  <MMClips>0</MMClips>
  <ScaleCrop>false</ScaleCrop>
  <HeadingPairs>
    <vt:vector size="8" baseType="variant">
      <vt:variant>
        <vt:lpstr>Kullanılan Yazı Tipleri</vt:lpstr>
      </vt:variant>
      <vt:variant>
        <vt:i4>11</vt:i4>
      </vt:variant>
      <vt:variant>
        <vt:lpstr>Tema</vt:lpstr>
      </vt:variant>
      <vt:variant>
        <vt:i4>12</vt:i4>
      </vt:variant>
      <vt:variant>
        <vt:lpstr>Eklenmiş OLE Hizmet Programları</vt:lpstr>
      </vt:variant>
      <vt:variant>
        <vt:i4>1</vt:i4>
      </vt:variant>
      <vt:variant>
        <vt:lpstr>Slayt Başlıkları</vt:lpstr>
      </vt:variant>
      <vt:variant>
        <vt:i4>70</vt:i4>
      </vt:variant>
    </vt:vector>
  </HeadingPairs>
  <TitlesOfParts>
    <vt:vector size="94" baseType="lpstr">
      <vt:lpstr>Quattrocento Sans</vt:lpstr>
      <vt:lpstr>Arial Black</vt:lpstr>
      <vt:lpstr>Teko</vt:lpstr>
      <vt:lpstr>Calibri</vt:lpstr>
      <vt:lpstr>Garamond</vt:lpstr>
      <vt:lpstr>Noto Sans Symbols</vt:lpstr>
      <vt:lpstr>Times New Roman</vt:lpstr>
      <vt:lpstr>Verdana</vt:lpstr>
      <vt:lpstr>Arial</vt:lpstr>
      <vt:lpstr>Book Antiqua</vt:lpstr>
      <vt:lpstr>Cambria</vt:lpstr>
      <vt:lpstr>7_Ofis Teması</vt:lpstr>
      <vt:lpstr>6_Ofis Teması</vt:lpstr>
      <vt:lpstr>Ofis Teması</vt:lpstr>
      <vt:lpstr>5_BlackTie</vt:lpstr>
      <vt:lpstr>19_Ofis Teması</vt:lpstr>
      <vt:lpstr>30_Ofis Teması</vt:lpstr>
      <vt:lpstr>16_BlackTie</vt:lpstr>
      <vt:lpstr>1_Ofis Teması</vt:lpstr>
      <vt:lpstr>1_Görünüş</vt:lpstr>
      <vt:lpstr>3_Ofis Teması</vt:lpstr>
      <vt:lpstr>8_Ofis Teması</vt:lpstr>
      <vt:lpstr>1_BlackTie</vt:lpstr>
      <vt:lpstr>Microsoft Excel Grafiği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TAYFUN ÖZTÜRK</dc:creator>
  <cp:lastModifiedBy>pc</cp:lastModifiedBy>
  <cp:revision>104</cp:revision>
  <cp:lastPrinted>2024-03-19T08:53:40Z</cp:lastPrinted>
  <dcterms:created xsi:type="dcterms:W3CDTF">2013-12-06T19:37:48Z</dcterms:created>
  <dcterms:modified xsi:type="dcterms:W3CDTF">2024-04-19T09:25:16Z</dcterms:modified>
</cp:coreProperties>
</file>